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0"/>
  </p:notesMasterIdLst>
  <p:sldIdLst>
    <p:sldId id="632" r:id="rId3"/>
    <p:sldId id="261" r:id="rId4"/>
    <p:sldId id="257" r:id="rId5"/>
    <p:sldId id="544" r:id="rId6"/>
    <p:sldId id="633" r:id="rId7"/>
    <p:sldId id="645" r:id="rId8"/>
    <p:sldId id="649" r:id="rId9"/>
    <p:sldId id="651" r:id="rId10"/>
    <p:sldId id="558" r:id="rId11"/>
    <p:sldId id="555" r:id="rId12"/>
    <p:sldId id="637" r:id="rId13"/>
    <p:sldId id="644" r:id="rId14"/>
    <p:sldId id="647" r:id="rId15"/>
    <p:sldId id="648" r:id="rId16"/>
    <p:sldId id="650" r:id="rId17"/>
    <p:sldId id="646" r:id="rId18"/>
    <p:sldId id="26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77BE"/>
    <a:srgbClr val="002C89"/>
    <a:srgbClr val="2828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30FA29-A3C3-4DDE-A8CF-DA98DF169BBC}" v="1090" dt="2020-06-04T02:51:41.0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 autoAdjust="0"/>
    <p:restoredTop sz="95782"/>
  </p:normalViewPr>
  <p:slideViewPr>
    <p:cSldViewPr snapToGrid="0">
      <p:cViewPr varScale="1">
        <p:scale>
          <a:sx n="78" d="100"/>
          <a:sy n="78" d="100"/>
        </p:scale>
        <p:origin x="10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onso Raúl Melgarejo Galván" userId="34f8e7f98b12fabf" providerId="LiveId" clId="{FD30FA29-A3C3-4DDE-A8CF-DA98DF169BBC}"/>
    <pc:docChg chg="modSld">
      <pc:chgData name="Alonso Raúl Melgarejo Galván" userId="34f8e7f98b12fabf" providerId="LiveId" clId="{FD30FA29-A3C3-4DDE-A8CF-DA98DF169BBC}" dt="2020-06-04T02:53:31.499" v="3195" actId="9405"/>
      <pc:docMkLst>
        <pc:docMk/>
      </pc:docMkLst>
      <pc:sldChg chg="addSp mod">
        <pc:chgData name="Alonso Raúl Melgarejo Galván" userId="34f8e7f98b12fabf" providerId="LiveId" clId="{FD30FA29-A3C3-4DDE-A8CF-DA98DF169BBC}" dt="2020-06-04T00:36:01.696" v="2" actId="9405"/>
        <pc:sldMkLst>
          <pc:docMk/>
          <pc:sldMk cId="3113721502" sldId="256"/>
        </pc:sldMkLst>
        <pc:inkChg chg="add">
          <ac:chgData name="Alonso Raúl Melgarejo Galván" userId="34f8e7f98b12fabf" providerId="LiveId" clId="{FD30FA29-A3C3-4DDE-A8CF-DA98DF169BBC}" dt="2020-06-04T00:35:53.738" v="0" actId="9405"/>
          <ac:inkMkLst>
            <pc:docMk/>
            <pc:sldMk cId="3113721502" sldId="256"/>
            <ac:inkMk id="4" creationId="{6FACDDE0-9512-4681-B1B3-E23A4B913E8C}"/>
          </ac:inkMkLst>
        </pc:inkChg>
        <pc:inkChg chg="add">
          <ac:chgData name="Alonso Raúl Melgarejo Galván" userId="34f8e7f98b12fabf" providerId="LiveId" clId="{FD30FA29-A3C3-4DDE-A8CF-DA98DF169BBC}" dt="2020-06-04T00:35:54.706" v="1" actId="9405"/>
          <ac:inkMkLst>
            <pc:docMk/>
            <pc:sldMk cId="3113721502" sldId="256"/>
            <ac:inkMk id="5" creationId="{AC591E4D-DB9F-4246-AEE3-88614DBF187F}"/>
          </ac:inkMkLst>
        </pc:inkChg>
        <pc:inkChg chg="add">
          <ac:chgData name="Alonso Raúl Melgarejo Galván" userId="34f8e7f98b12fabf" providerId="LiveId" clId="{FD30FA29-A3C3-4DDE-A8CF-DA98DF169BBC}" dt="2020-06-04T00:36:01.696" v="2" actId="9405"/>
          <ac:inkMkLst>
            <pc:docMk/>
            <pc:sldMk cId="3113721502" sldId="256"/>
            <ac:inkMk id="8" creationId="{4C4CC7AF-2B7E-4503-99E6-8ABF8E6DFB1C}"/>
          </ac:inkMkLst>
        </pc:inkChg>
      </pc:sldChg>
      <pc:sldChg chg="addSp modSp mod">
        <pc:chgData name="Alonso Raúl Melgarejo Galván" userId="34f8e7f98b12fabf" providerId="LiveId" clId="{FD30FA29-A3C3-4DDE-A8CF-DA98DF169BBC}" dt="2020-06-04T02:30:11.410" v="2666"/>
        <pc:sldMkLst>
          <pc:docMk/>
          <pc:sldMk cId="64520095" sldId="262"/>
        </pc:sldMkLst>
        <pc:grpChg chg="mod">
          <ac:chgData name="Alonso Raúl Melgarejo Galván" userId="34f8e7f98b12fabf" providerId="LiveId" clId="{FD30FA29-A3C3-4DDE-A8CF-DA98DF169BBC}" dt="2020-06-04T02:30:11.410" v="2666"/>
          <ac:grpSpMkLst>
            <pc:docMk/>
            <pc:sldMk cId="64520095" sldId="262"/>
            <ac:grpSpMk id="8" creationId="{074497E6-72FC-4ECB-AA98-A1BCC36EF921}"/>
          </ac:grpSpMkLst>
        </pc:grpChg>
        <pc:inkChg chg="add mod">
          <ac:chgData name="Alonso Raúl Melgarejo Galván" userId="34f8e7f98b12fabf" providerId="LiveId" clId="{FD30FA29-A3C3-4DDE-A8CF-DA98DF169BBC}" dt="2020-06-04T02:30:11.410" v="2666"/>
          <ac:inkMkLst>
            <pc:docMk/>
            <pc:sldMk cId="64520095" sldId="262"/>
            <ac:inkMk id="4" creationId="{675A09E5-B1A9-43C1-A010-F078194ACDED}"/>
          </ac:inkMkLst>
        </pc:inkChg>
        <pc:inkChg chg="add mod">
          <ac:chgData name="Alonso Raúl Melgarejo Galván" userId="34f8e7f98b12fabf" providerId="LiveId" clId="{FD30FA29-A3C3-4DDE-A8CF-DA98DF169BBC}" dt="2020-06-04T02:30:11.410" v="2666"/>
          <ac:inkMkLst>
            <pc:docMk/>
            <pc:sldMk cId="64520095" sldId="262"/>
            <ac:inkMk id="6" creationId="{775203D1-420C-48F1-84B9-C94B41CFE62D}"/>
          </ac:inkMkLst>
        </pc:inkChg>
        <pc:inkChg chg="add mod">
          <ac:chgData name="Alonso Raúl Melgarejo Galván" userId="34f8e7f98b12fabf" providerId="LiveId" clId="{FD30FA29-A3C3-4DDE-A8CF-DA98DF169BBC}" dt="2020-06-04T02:30:11.410" v="2666"/>
          <ac:inkMkLst>
            <pc:docMk/>
            <pc:sldMk cId="64520095" sldId="262"/>
            <ac:inkMk id="7" creationId="{59F7361C-D0FF-4F58-BFEB-5B9FA253640B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03:09.669" v="360"/>
        <pc:sldMkLst>
          <pc:docMk/>
          <pc:sldMk cId="2563275508" sldId="271"/>
        </pc:sldMkLst>
        <pc:grpChg chg="del mod">
          <ac:chgData name="Alonso Raúl Melgarejo Galván" userId="34f8e7f98b12fabf" providerId="LiveId" clId="{FD30FA29-A3C3-4DDE-A8CF-DA98DF169BBC}" dt="2020-06-04T00:36:17.691" v="9"/>
          <ac:grpSpMkLst>
            <pc:docMk/>
            <pc:sldMk cId="2563275508" sldId="271"/>
            <ac:grpSpMk id="9" creationId="{8D71A924-08E2-492E-AE67-38698F3B7B3A}"/>
          </ac:grpSpMkLst>
        </pc:grpChg>
        <pc:grpChg chg="del mod">
          <ac:chgData name="Alonso Raúl Melgarejo Galván" userId="34f8e7f98b12fabf" providerId="LiveId" clId="{FD30FA29-A3C3-4DDE-A8CF-DA98DF169BBC}" dt="2020-06-04T00:36:29.785" v="13"/>
          <ac:grpSpMkLst>
            <pc:docMk/>
            <pc:sldMk cId="2563275508" sldId="271"/>
            <ac:grpSpMk id="14" creationId="{C9FB05AE-3318-4927-B77B-1D36608ACB52}"/>
          </ac:grpSpMkLst>
        </pc:grpChg>
        <pc:grpChg chg="del mod">
          <ac:chgData name="Alonso Raúl Melgarejo Galván" userId="34f8e7f98b12fabf" providerId="LiveId" clId="{FD30FA29-A3C3-4DDE-A8CF-DA98DF169BBC}" dt="2020-06-04T00:49:42.099" v="17"/>
          <ac:grpSpMkLst>
            <pc:docMk/>
            <pc:sldMk cId="2563275508" sldId="271"/>
            <ac:grpSpMk id="18" creationId="{37CB2D48-B839-48BB-975D-7B91A1C7441C}"/>
          </ac:grpSpMkLst>
        </pc:grpChg>
        <pc:grpChg chg="del mod">
          <ac:chgData name="Alonso Raúl Melgarejo Galván" userId="34f8e7f98b12fabf" providerId="LiveId" clId="{FD30FA29-A3C3-4DDE-A8CF-DA98DF169BBC}" dt="2020-06-04T00:50:12.346" v="30"/>
          <ac:grpSpMkLst>
            <pc:docMk/>
            <pc:sldMk cId="2563275508" sldId="271"/>
            <ac:grpSpMk id="22" creationId="{CDC47CB9-AEF0-4E09-AE49-C0861EA3594F}"/>
          </ac:grpSpMkLst>
        </pc:grpChg>
        <pc:grpChg chg="del mod">
          <ac:chgData name="Alonso Raúl Melgarejo Galván" userId="34f8e7f98b12fabf" providerId="LiveId" clId="{FD30FA29-A3C3-4DDE-A8CF-DA98DF169BBC}" dt="2020-06-04T00:50:05.125" v="25"/>
          <ac:grpSpMkLst>
            <pc:docMk/>
            <pc:sldMk cId="2563275508" sldId="271"/>
            <ac:grpSpMk id="26" creationId="{A86514E0-A7BE-424D-9843-5A1110D7F727}"/>
          </ac:grpSpMkLst>
        </pc:grpChg>
        <pc:grpChg chg="del mod">
          <ac:chgData name="Alonso Raúl Melgarejo Galván" userId="34f8e7f98b12fabf" providerId="LiveId" clId="{FD30FA29-A3C3-4DDE-A8CF-DA98DF169BBC}" dt="2020-06-04T00:50:12.346" v="30"/>
          <ac:grpSpMkLst>
            <pc:docMk/>
            <pc:sldMk cId="2563275508" sldId="271"/>
            <ac:grpSpMk id="30" creationId="{5EEAD95A-003F-4118-91A7-851C28AB9F41}"/>
          </ac:grpSpMkLst>
        </pc:grpChg>
        <pc:grpChg chg="del mod">
          <ac:chgData name="Alonso Raúl Melgarejo Galván" userId="34f8e7f98b12fabf" providerId="LiveId" clId="{FD30FA29-A3C3-4DDE-A8CF-DA98DF169BBC}" dt="2020-06-04T00:50:18.236" v="32"/>
          <ac:grpSpMkLst>
            <pc:docMk/>
            <pc:sldMk cId="2563275508" sldId="271"/>
            <ac:grpSpMk id="35" creationId="{154110D8-4370-4AA3-B75F-94F25CF01B5C}"/>
          </ac:grpSpMkLst>
        </pc:grpChg>
        <pc:grpChg chg="del mod">
          <ac:chgData name="Alonso Raúl Melgarejo Galván" userId="34f8e7f98b12fabf" providerId="LiveId" clId="{FD30FA29-A3C3-4DDE-A8CF-DA98DF169BBC}" dt="2020-06-04T00:50:22.200" v="37"/>
          <ac:grpSpMkLst>
            <pc:docMk/>
            <pc:sldMk cId="2563275508" sldId="271"/>
            <ac:grpSpMk id="37" creationId="{1B102EDA-200C-4C4F-8B18-E1DC96F7D17B}"/>
          </ac:grpSpMkLst>
        </pc:grpChg>
        <pc:grpChg chg="del mod">
          <ac:chgData name="Alonso Raúl Melgarejo Galván" userId="34f8e7f98b12fabf" providerId="LiveId" clId="{FD30FA29-A3C3-4DDE-A8CF-DA98DF169BBC}" dt="2020-06-04T00:50:28.660" v="40"/>
          <ac:grpSpMkLst>
            <pc:docMk/>
            <pc:sldMk cId="2563275508" sldId="271"/>
            <ac:grpSpMk id="42" creationId="{E750EEEE-8E4B-4716-89E6-FB4F0B6255E8}"/>
          </ac:grpSpMkLst>
        </pc:grpChg>
        <pc:grpChg chg="del mod">
          <ac:chgData name="Alonso Raúl Melgarejo Galván" userId="34f8e7f98b12fabf" providerId="LiveId" clId="{FD30FA29-A3C3-4DDE-A8CF-DA98DF169BBC}" dt="2020-06-04T00:50:30.471" v="42"/>
          <ac:grpSpMkLst>
            <pc:docMk/>
            <pc:sldMk cId="2563275508" sldId="271"/>
            <ac:grpSpMk id="45" creationId="{347B31AE-32B0-4140-925C-91E80B01B6A4}"/>
          </ac:grpSpMkLst>
        </pc:grpChg>
        <pc:grpChg chg="del mod">
          <ac:chgData name="Alonso Raúl Melgarejo Galván" userId="34f8e7f98b12fabf" providerId="LiveId" clId="{FD30FA29-A3C3-4DDE-A8CF-DA98DF169BBC}" dt="2020-06-04T00:50:33.944" v="44"/>
          <ac:grpSpMkLst>
            <pc:docMk/>
            <pc:sldMk cId="2563275508" sldId="271"/>
            <ac:grpSpMk id="47" creationId="{935EBFDB-689B-4C49-9C79-80F95A38692C}"/>
          </ac:grpSpMkLst>
        </pc:grpChg>
        <pc:grpChg chg="del mod">
          <ac:chgData name="Alonso Raúl Melgarejo Galván" userId="34f8e7f98b12fabf" providerId="LiveId" clId="{FD30FA29-A3C3-4DDE-A8CF-DA98DF169BBC}" dt="2020-06-04T00:50:36.994" v="50"/>
          <ac:grpSpMkLst>
            <pc:docMk/>
            <pc:sldMk cId="2563275508" sldId="271"/>
            <ac:grpSpMk id="49" creationId="{E9971904-7D71-4AF4-A463-4347BFD2729D}"/>
          </ac:grpSpMkLst>
        </pc:grpChg>
        <pc:grpChg chg="del mod">
          <ac:chgData name="Alonso Raúl Melgarejo Galván" userId="34f8e7f98b12fabf" providerId="LiveId" clId="{FD30FA29-A3C3-4DDE-A8CF-DA98DF169BBC}" dt="2020-06-04T00:50:47.858" v="59"/>
          <ac:grpSpMkLst>
            <pc:docMk/>
            <pc:sldMk cId="2563275508" sldId="271"/>
            <ac:grpSpMk id="55" creationId="{352C48FB-ECDC-470D-85BA-8B30F59646FF}"/>
          </ac:grpSpMkLst>
        </pc:grpChg>
        <pc:grpChg chg="del mod">
          <ac:chgData name="Alonso Raúl Melgarejo Galván" userId="34f8e7f98b12fabf" providerId="LiveId" clId="{FD30FA29-A3C3-4DDE-A8CF-DA98DF169BBC}" dt="2020-06-04T00:50:52.601" v="61"/>
          <ac:grpSpMkLst>
            <pc:docMk/>
            <pc:sldMk cId="2563275508" sldId="271"/>
            <ac:grpSpMk id="64" creationId="{AB141FEA-72DD-4F76-9F49-39AC6B372513}"/>
          </ac:grpSpMkLst>
        </pc:grpChg>
        <pc:grpChg chg="del mod">
          <ac:chgData name="Alonso Raúl Melgarejo Galván" userId="34f8e7f98b12fabf" providerId="LiveId" clId="{FD30FA29-A3C3-4DDE-A8CF-DA98DF169BBC}" dt="2020-06-04T00:50:58.150" v="63"/>
          <ac:grpSpMkLst>
            <pc:docMk/>
            <pc:sldMk cId="2563275508" sldId="271"/>
            <ac:grpSpMk id="66" creationId="{1D6D68E7-66FC-4665-AD74-B69DF760885C}"/>
          </ac:grpSpMkLst>
        </pc:grpChg>
        <pc:grpChg chg="del mod">
          <ac:chgData name="Alonso Raúl Melgarejo Galván" userId="34f8e7f98b12fabf" providerId="LiveId" clId="{FD30FA29-A3C3-4DDE-A8CF-DA98DF169BBC}" dt="2020-06-04T00:51:07.058" v="65"/>
          <ac:grpSpMkLst>
            <pc:docMk/>
            <pc:sldMk cId="2563275508" sldId="271"/>
            <ac:grpSpMk id="68" creationId="{80F67460-9AAC-42A1-B3D7-2BD37A8E9EA4}"/>
          </ac:grpSpMkLst>
        </pc:grpChg>
        <pc:grpChg chg="del mod">
          <ac:chgData name="Alonso Raúl Melgarejo Galván" userId="34f8e7f98b12fabf" providerId="LiveId" clId="{FD30FA29-A3C3-4DDE-A8CF-DA98DF169BBC}" dt="2020-06-04T00:51:10.325" v="68"/>
          <ac:grpSpMkLst>
            <pc:docMk/>
            <pc:sldMk cId="2563275508" sldId="271"/>
            <ac:grpSpMk id="70" creationId="{C766BC93-46ED-4CF8-8BEC-BE862477F8E2}"/>
          </ac:grpSpMkLst>
        </pc:grpChg>
        <pc:grpChg chg="del mod">
          <ac:chgData name="Alonso Raúl Melgarejo Galván" userId="34f8e7f98b12fabf" providerId="LiveId" clId="{FD30FA29-A3C3-4DDE-A8CF-DA98DF169BBC}" dt="2020-06-04T00:51:25.791" v="70"/>
          <ac:grpSpMkLst>
            <pc:docMk/>
            <pc:sldMk cId="2563275508" sldId="271"/>
            <ac:grpSpMk id="73" creationId="{E3A6978B-F75B-464C-A531-0A260207BBC1}"/>
          </ac:grpSpMkLst>
        </pc:grpChg>
        <pc:grpChg chg="del mod">
          <ac:chgData name="Alonso Raúl Melgarejo Galván" userId="34f8e7f98b12fabf" providerId="LiveId" clId="{FD30FA29-A3C3-4DDE-A8CF-DA98DF169BBC}" dt="2020-06-04T00:51:35.377" v="72"/>
          <ac:grpSpMkLst>
            <pc:docMk/>
            <pc:sldMk cId="2563275508" sldId="271"/>
            <ac:grpSpMk id="75" creationId="{DA3F4193-9EE4-4859-9EE7-C1339FD092C0}"/>
          </ac:grpSpMkLst>
        </pc:grpChg>
        <pc:grpChg chg="del mod">
          <ac:chgData name="Alonso Raúl Melgarejo Galván" userId="34f8e7f98b12fabf" providerId="LiveId" clId="{FD30FA29-A3C3-4DDE-A8CF-DA98DF169BBC}" dt="2020-06-04T00:51:52.122" v="75"/>
          <ac:grpSpMkLst>
            <pc:docMk/>
            <pc:sldMk cId="2563275508" sldId="271"/>
            <ac:grpSpMk id="77" creationId="{CDF5FE1A-63AF-4405-9DCE-1BD58025E451}"/>
          </ac:grpSpMkLst>
        </pc:grpChg>
        <pc:grpChg chg="del mod">
          <ac:chgData name="Alonso Raúl Melgarejo Galván" userId="34f8e7f98b12fabf" providerId="LiveId" clId="{FD30FA29-A3C3-4DDE-A8CF-DA98DF169BBC}" dt="2020-06-04T00:52:10.233" v="77"/>
          <ac:grpSpMkLst>
            <pc:docMk/>
            <pc:sldMk cId="2563275508" sldId="271"/>
            <ac:grpSpMk id="80" creationId="{68164531-2E49-4970-8F5B-E751009A1AA5}"/>
          </ac:grpSpMkLst>
        </pc:grpChg>
        <pc:grpChg chg="del mod">
          <ac:chgData name="Alonso Raúl Melgarejo Galván" userId="34f8e7f98b12fabf" providerId="LiveId" clId="{FD30FA29-A3C3-4DDE-A8CF-DA98DF169BBC}" dt="2020-06-04T00:52:26.649" v="112"/>
          <ac:grpSpMkLst>
            <pc:docMk/>
            <pc:sldMk cId="2563275508" sldId="271"/>
            <ac:grpSpMk id="82" creationId="{4A62A2B0-43E4-4563-9A9D-5D6BEE316A6C}"/>
          </ac:grpSpMkLst>
        </pc:grpChg>
        <pc:grpChg chg="del mod">
          <ac:chgData name="Alonso Raúl Melgarejo Galván" userId="34f8e7f98b12fabf" providerId="LiveId" clId="{FD30FA29-A3C3-4DDE-A8CF-DA98DF169BBC}" dt="2020-06-04T00:52:49.066" v="114"/>
          <ac:grpSpMkLst>
            <pc:docMk/>
            <pc:sldMk cId="2563275508" sldId="271"/>
            <ac:grpSpMk id="87" creationId="{DA71DC0E-D614-44DA-98EC-00B3E0AECB41}"/>
          </ac:grpSpMkLst>
        </pc:grpChg>
        <pc:grpChg chg="del mod">
          <ac:chgData name="Alonso Raúl Melgarejo Galván" userId="34f8e7f98b12fabf" providerId="LiveId" clId="{FD30FA29-A3C3-4DDE-A8CF-DA98DF169BBC}" dt="2020-06-04T00:52:55.118" v="116"/>
          <ac:grpSpMkLst>
            <pc:docMk/>
            <pc:sldMk cId="2563275508" sldId="271"/>
            <ac:grpSpMk id="89" creationId="{41BAC9FB-EF28-4B26-817D-94D664273DCC}"/>
          </ac:grpSpMkLst>
        </pc:grpChg>
        <pc:grpChg chg="del mod">
          <ac:chgData name="Alonso Raúl Melgarejo Galván" userId="34f8e7f98b12fabf" providerId="LiveId" clId="{FD30FA29-A3C3-4DDE-A8CF-DA98DF169BBC}" dt="2020-06-04T00:53:09.147" v="124"/>
          <ac:grpSpMkLst>
            <pc:docMk/>
            <pc:sldMk cId="2563275508" sldId="271"/>
            <ac:grpSpMk id="91" creationId="{5F76BF91-DD59-4678-8394-1824A0896F30}"/>
          </ac:grpSpMkLst>
        </pc:grpChg>
        <pc:grpChg chg="del mod">
          <ac:chgData name="Alonso Raúl Melgarejo Galván" userId="34f8e7f98b12fabf" providerId="LiveId" clId="{FD30FA29-A3C3-4DDE-A8CF-DA98DF169BBC}" dt="2020-06-04T00:53:13.523" v="128"/>
          <ac:grpSpMkLst>
            <pc:docMk/>
            <pc:sldMk cId="2563275508" sldId="271"/>
            <ac:grpSpMk id="95" creationId="{ED8E44DF-4E72-4699-9185-B237444D924D}"/>
          </ac:grpSpMkLst>
        </pc:grpChg>
        <pc:grpChg chg="del mod">
          <ac:chgData name="Alonso Raúl Melgarejo Galván" userId="34f8e7f98b12fabf" providerId="LiveId" clId="{FD30FA29-A3C3-4DDE-A8CF-DA98DF169BBC}" dt="2020-06-04T00:53:17.555" v="130"/>
          <ac:grpSpMkLst>
            <pc:docMk/>
            <pc:sldMk cId="2563275508" sldId="271"/>
            <ac:grpSpMk id="99" creationId="{3D93B101-4610-469D-BC25-235CC2E70D9C}"/>
          </ac:grpSpMkLst>
        </pc:grpChg>
        <pc:grpChg chg="del mod">
          <ac:chgData name="Alonso Raúl Melgarejo Galván" userId="34f8e7f98b12fabf" providerId="LiveId" clId="{FD30FA29-A3C3-4DDE-A8CF-DA98DF169BBC}" dt="2020-06-04T00:53:35.532" v="146"/>
          <ac:grpSpMkLst>
            <pc:docMk/>
            <pc:sldMk cId="2563275508" sldId="271"/>
            <ac:grpSpMk id="101" creationId="{B42CABD0-EED4-4A58-9889-3A1FC0199608}"/>
          </ac:grpSpMkLst>
        </pc:grpChg>
        <pc:grpChg chg="del mod">
          <ac:chgData name="Alonso Raúl Melgarejo Galván" userId="34f8e7f98b12fabf" providerId="LiveId" clId="{FD30FA29-A3C3-4DDE-A8CF-DA98DF169BBC}" dt="2020-06-04T00:53:39.654" v="148"/>
          <ac:grpSpMkLst>
            <pc:docMk/>
            <pc:sldMk cId="2563275508" sldId="271"/>
            <ac:grpSpMk id="114" creationId="{D47262E3-4035-4F87-8D7C-EEF668177DD1}"/>
          </ac:grpSpMkLst>
        </pc:grpChg>
        <pc:grpChg chg="del mod">
          <ac:chgData name="Alonso Raúl Melgarejo Galván" userId="34f8e7f98b12fabf" providerId="LiveId" clId="{FD30FA29-A3C3-4DDE-A8CF-DA98DF169BBC}" dt="2020-06-04T00:53:56.210" v="153"/>
          <ac:grpSpMkLst>
            <pc:docMk/>
            <pc:sldMk cId="2563275508" sldId="271"/>
            <ac:grpSpMk id="116" creationId="{A22764C2-6226-4007-95F5-D5EADFBE32E7}"/>
          </ac:grpSpMkLst>
        </pc:grpChg>
        <pc:grpChg chg="del mod">
          <ac:chgData name="Alonso Raúl Melgarejo Galván" userId="34f8e7f98b12fabf" providerId="LiveId" clId="{FD30FA29-A3C3-4DDE-A8CF-DA98DF169BBC}" dt="2020-06-04T00:54:08.168" v="163"/>
          <ac:grpSpMkLst>
            <pc:docMk/>
            <pc:sldMk cId="2563275508" sldId="271"/>
            <ac:grpSpMk id="121" creationId="{22A88330-E8C4-4739-A6E3-FEFAF3809F0C}"/>
          </ac:grpSpMkLst>
        </pc:grpChg>
        <pc:grpChg chg="del mod">
          <ac:chgData name="Alonso Raúl Melgarejo Galván" userId="34f8e7f98b12fabf" providerId="LiveId" clId="{FD30FA29-A3C3-4DDE-A8CF-DA98DF169BBC}" dt="2020-06-04T00:54:09.683" v="166"/>
          <ac:grpSpMkLst>
            <pc:docMk/>
            <pc:sldMk cId="2563275508" sldId="271"/>
            <ac:grpSpMk id="131" creationId="{3878EFD6-2C68-4DC2-B872-39ABAA6CD041}"/>
          </ac:grpSpMkLst>
        </pc:grpChg>
        <pc:grpChg chg="del mod">
          <ac:chgData name="Alonso Raúl Melgarejo Galván" userId="34f8e7f98b12fabf" providerId="LiveId" clId="{FD30FA29-A3C3-4DDE-A8CF-DA98DF169BBC}" dt="2020-06-04T00:54:12.624" v="170"/>
          <ac:grpSpMkLst>
            <pc:docMk/>
            <pc:sldMk cId="2563275508" sldId="271"/>
            <ac:grpSpMk id="134" creationId="{0E662043-2B29-4E24-B04D-F77FAB4AECC4}"/>
          </ac:grpSpMkLst>
        </pc:grpChg>
        <pc:grpChg chg="del mod">
          <ac:chgData name="Alonso Raúl Melgarejo Galván" userId="34f8e7f98b12fabf" providerId="LiveId" clId="{FD30FA29-A3C3-4DDE-A8CF-DA98DF169BBC}" dt="2020-06-04T00:54:18.623" v="172"/>
          <ac:grpSpMkLst>
            <pc:docMk/>
            <pc:sldMk cId="2563275508" sldId="271"/>
            <ac:grpSpMk id="138" creationId="{AB6BBD1E-F70B-4509-84A6-D5782B6F132F}"/>
          </ac:grpSpMkLst>
        </pc:grpChg>
        <pc:grpChg chg="del mod">
          <ac:chgData name="Alonso Raúl Melgarejo Galván" userId="34f8e7f98b12fabf" providerId="LiveId" clId="{FD30FA29-A3C3-4DDE-A8CF-DA98DF169BBC}" dt="2020-06-04T00:54:25.285" v="177"/>
          <ac:grpSpMkLst>
            <pc:docMk/>
            <pc:sldMk cId="2563275508" sldId="271"/>
            <ac:grpSpMk id="140" creationId="{75B17253-4610-432B-B0C8-394A6352524D}"/>
          </ac:grpSpMkLst>
        </pc:grpChg>
        <pc:grpChg chg="del mod">
          <ac:chgData name="Alonso Raúl Melgarejo Galván" userId="34f8e7f98b12fabf" providerId="LiveId" clId="{FD30FA29-A3C3-4DDE-A8CF-DA98DF169BBC}" dt="2020-06-04T00:54:32.539" v="184"/>
          <ac:grpSpMkLst>
            <pc:docMk/>
            <pc:sldMk cId="2563275508" sldId="271"/>
            <ac:grpSpMk id="145" creationId="{A817E4AA-6788-41A8-A83A-9A8A37BA0070}"/>
          </ac:grpSpMkLst>
        </pc:grpChg>
        <pc:grpChg chg="del mod">
          <ac:chgData name="Alonso Raúl Melgarejo Galván" userId="34f8e7f98b12fabf" providerId="LiveId" clId="{FD30FA29-A3C3-4DDE-A8CF-DA98DF169BBC}" dt="2020-06-04T00:54:35.680" v="186"/>
          <ac:grpSpMkLst>
            <pc:docMk/>
            <pc:sldMk cId="2563275508" sldId="271"/>
            <ac:grpSpMk id="152" creationId="{A3E2213C-5C2F-4B9A-BEDD-B20962B90771}"/>
          </ac:grpSpMkLst>
        </pc:grpChg>
        <pc:grpChg chg="del mod">
          <ac:chgData name="Alonso Raúl Melgarejo Galván" userId="34f8e7f98b12fabf" providerId="LiveId" clId="{FD30FA29-A3C3-4DDE-A8CF-DA98DF169BBC}" dt="2020-06-04T00:54:39.457" v="188"/>
          <ac:grpSpMkLst>
            <pc:docMk/>
            <pc:sldMk cId="2563275508" sldId="271"/>
            <ac:grpSpMk id="154" creationId="{E869744C-831B-4D69-A216-8BF6AD73E112}"/>
          </ac:grpSpMkLst>
        </pc:grpChg>
        <pc:grpChg chg="del mod">
          <ac:chgData name="Alonso Raúl Melgarejo Galván" userId="34f8e7f98b12fabf" providerId="LiveId" clId="{FD30FA29-A3C3-4DDE-A8CF-DA98DF169BBC}" dt="2020-06-04T00:54:44.210" v="191"/>
          <ac:grpSpMkLst>
            <pc:docMk/>
            <pc:sldMk cId="2563275508" sldId="271"/>
            <ac:grpSpMk id="156" creationId="{0220A2E4-7419-40A4-BDE5-650AE282587F}"/>
          </ac:grpSpMkLst>
        </pc:grpChg>
        <pc:grpChg chg="del mod">
          <ac:chgData name="Alonso Raúl Melgarejo Galván" userId="34f8e7f98b12fabf" providerId="LiveId" clId="{FD30FA29-A3C3-4DDE-A8CF-DA98DF169BBC}" dt="2020-06-04T00:54:54.550" v="195"/>
          <ac:grpSpMkLst>
            <pc:docMk/>
            <pc:sldMk cId="2563275508" sldId="271"/>
            <ac:grpSpMk id="159" creationId="{A535887A-2FD7-44E2-B2D1-320BC78B3F64}"/>
          </ac:grpSpMkLst>
        </pc:grpChg>
        <pc:grpChg chg="del mod">
          <ac:chgData name="Alonso Raúl Melgarejo Galván" userId="34f8e7f98b12fabf" providerId="LiveId" clId="{FD30FA29-A3C3-4DDE-A8CF-DA98DF169BBC}" dt="2020-06-04T00:55:11.244" v="197"/>
          <ac:grpSpMkLst>
            <pc:docMk/>
            <pc:sldMk cId="2563275508" sldId="271"/>
            <ac:grpSpMk id="163" creationId="{B331F146-FA8E-40C8-9627-20D52791BBEC}"/>
          </ac:grpSpMkLst>
        </pc:grpChg>
        <pc:grpChg chg="del mod">
          <ac:chgData name="Alonso Raúl Melgarejo Galván" userId="34f8e7f98b12fabf" providerId="LiveId" clId="{FD30FA29-A3C3-4DDE-A8CF-DA98DF169BBC}" dt="2020-06-04T00:55:17.262" v="200"/>
          <ac:grpSpMkLst>
            <pc:docMk/>
            <pc:sldMk cId="2563275508" sldId="271"/>
            <ac:grpSpMk id="165" creationId="{517BBF04-51CA-4B01-9E70-A3E88BAD2BBD}"/>
          </ac:grpSpMkLst>
        </pc:grpChg>
        <pc:grpChg chg="del mod">
          <ac:chgData name="Alonso Raúl Melgarejo Galván" userId="34f8e7f98b12fabf" providerId="LiveId" clId="{FD30FA29-A3C3-4DDE-A8CF-DA98DF169BBC}" dt="2020-06-04T00:57:40.310" v="212"/>
          <ac:grpSpMkLst>
            <pc:docMk/>
            <pc:sldMk cId="2563275508" sldId="271"/>
            <ac:grpSpMk id="168" creationId="{F2908603-2300-4D44-9AF6-23ECF7B1F122}"/>
          </ac:grpSpMkLst>
        </pc:grpChg>
        <pc:grpChg chg="del mod">
          <ac:chgData name="Alonso Raúl Melgarejo Galván" userId="34f8e7f98b12fabf" providerId="LiveId" clId="{FD30FA29-A3C3-4DDE-A8CF-DA98DF169BBC}" dt="2020-06-04T00:57:40.310" v="212"/>
          <ac:grpSpMkLst>
            <pc:docMk/>
            <pc:sldMk cId="2563275508" sldId="271"/>
            <ac:grpSpMk id="177" creationId="{875076BF-7959-4FBE-88B3-E00735837124}"/>
          </ac:grpSpMkLst>
        </pc:grpChg>
        <pc:grpChg chg="del mod">
          <ac:chgData name="Alonso Raúl Melgarejo Galván" userId="34f8e7f98b12fabf" providerId="LiveId" clId="{FD30FA29-A3C3-4DDE-A8CF-DA98DF169BBC}" dt="2020-06-04T00:57:51.815" v="219"/>
          <ac:grpSpMkLst>
            <pc:docMk/>
            <pc:sldMk cId="2563275508" sldId="271"/>
            <ac:grpSpMk id="180" creationId="{3E86D7BA-3E26-42EF-AF81-156FD417A352}"/>
          </ac:grpSpMkLst>
        </pc:grpChg>
        <pc:grpChg chg="del mod">
          <ac:chgData name="Alonso Raúl Melgarejo Galván" userId="34f8e7f98b12fabf" providerId="LiveId" clId="{FD30FA29-A3C3-4DDE-A8CF-DA98DF169BBC}" dt="2020-06-04T00:59:56.531" v="264"/>
          <ac:grpSpMkLst>
            <pc:docMk/>
            <pc:sldMk cId="2563275508" sldId="271"/>
            <ac:grpSpMk id="185" creationId="{D06766F7-38F2-48A8-A9CC-0528AFAE4E52}"/>
          </ac:grpSpMkLst>
        </pc:grpChg>
        <pc:grpChg chg="del mod">
          <ac:chgData name="Alonso Raúl Melgarejo Galván" userId="34f8e7f98b12fabf" providerId="LiveId" clId="{FD30FA29-A3C3-4DDE-A8CF-DA98DF169BBC}" dt="2020-06-04T00:59:32.806" v="222"/>
          <ac:grpSpMkLst>
            <pc:docMk/>
            <pc:sldMk cId="2563275508" sldId="271"/>
            <ac:grpSpMk id="187" creationId="{BE4F5E7E-9328-4786-A74D-EA611444F844}"/>
          </ac:grpSpMkLst>
        </pc:grpChg>
        <pc:grpChg chg="del mod">
          <ac:chgData name="Alonso Raúl Melgarejo Galván" userId="34f8e7f98b12fabf" providerId="LiveId" clId="{FD30FA29-A3C3-4DDE-A8CF-DA98DF169BBC}" dt="2020-06-04T00:59:34.880" v="224"/>
          <ac:grpSpMkLst>
            <pc:docMk/>
            <pc:sldMk cId="2563275508" sldId="271"/>
            <ac:grpSpMk id="190" creationId="{03BC9153-256E-440A-896C-9029ABE1FF86}"/>
          </ac:grpSpMkLst>
        </pc:grpChg>
        <pc:grpChg chg="del mod">
          <ac:chgData name="Alonso Raúl Melgarejo Galván" userId="34f8e7f98b12fabf" providerId="LiveId" clId="{FD30FA29-A3C3-4DDE-A8CF-DA98DF169BBC}" dt="2020-06-04T00:59:40.133" v="227"/>
          <ac:grpSpMkLst>
            <pc:docMk/>
            <pc:sldMk cId="2563275508" sldId="271"/>
            <ac:grpSpMk id="192" creationId="{8C358822-1667-4AC3-B174-B75494890DF1}"/>
          </ac:grpSpMkLst>
        </pc:grpChg>
        <pc:grpChg chg="del mod">
          <ac:chgData name="Alonso Raúl Melgarejo Galván" userId="34f8e7f98b12fabf" providerId="LiveId" clId="{FD30FA29-A3C3-4DDE-A8CF-DA98DF169BBC}" dt="2020-06-04T00:59:56.531" v="264"/>
          <ac:grpSpMkLst>
            <pc:docMk/>
            <pc:sldMk cId="2563275508" sldId="271"/>
            <ac:grpSpMk id="195" creationId="{2C706BE2-F4A0-455D-A7EA-773192EBB112}"/>
          </ac:grpSpMkLst>
        </pc:grpChg>
        <pc:grpChg chg="del mod">
          <ac:chgData name="Alonso Raúl Melgarejo Galván" userId="34f8e7f98b12fabf" providerId="LiveId" clId="{FD30FA29-A3C3-4DDE-A8CF-DA98DF169BBC}" dt="2020-06-04T01:00:08.933" v="270"/>
          <ac:grpSpMkLst>
            <pc:docMk/>
            <pc:sldMk cId="2563275508" sldId="271"/>
            <ac:grpSpMk id="201" creationId="{873726AC-ADDC-4F2C-856B-F67ADEFD611C}"/>
          </ac:grpSpMkLst>
        </pc:grpChg>
        <pc:grpChg chg="del mod">
          <ac:chgData name="Alonso Raúl Melgarejo Galván" userId="34f8e7f98b12fabf" providerId="LiveId" clId="{FD30FA29-A3C3-4DDE-A8CF-DA98DF169BBC}" dt="2020-06-04T01:00:22.552" v="277"/>
          <ac:grpSpMkLst>
            <pc:docMk/>
            <pc:sldMk cId="2563275508" sldId="271"/>
            <ac:grpSpMk id="207" creationId="{1EB34506-49CA-4F04-8CE3-50AACD31CFD0}"/>
          </ac:grpSpMkLst>
        </pc:grpChg>
        <pc:grpChg chg="del mod">
          <ac:chgData name="Alonso Raúl Melgarejo Galván" userId="34f8e7f98b12fabf" providerId="LiveId" clId="{FD30FA29-A3C3-4DDE-A8CF-DA98DF169BBC}" dt="2020-06-04T01:00:27.674" v="281"/>
          <ac:grpSpMkLst>
            <pc:docMk/>
            <pc:sldMk cId="2563275508" sldId="271"/>
            <ac:grpSpMk id="214" creationId="{55BD175C-EDD4-4A76-BFC6-8DD228FCAD99}"/>
          </ac:grpSpMkLst>
        </pc:grpChg>
        <pc:grpChg chg="del mod">
          <ac:chgData name="Alonso Raúl Melgarejo Galván" userId="34f8e7f98b12fabf" providerId="LiveId" clId="{FD30FA29-A3C3-4DDE-A8CF-DA98DF169BBC}" dt="2020-06-04T01:00:29.772" v="283"/>
          <ac:grpSpMkLst>
            <pc:docMk/>
            <pc:sldMk cId="2563275508" sldId="271"/>
            <ac:grpSpMk id="218" creationId="{FCF43F70-3FB0-4FF7-953C-E7E2544DF976}"/>
          </ac:grpSpMkLst>
        </pc:grpChg>
        <pc:grpChg chg="del mod">
          <ac:chgData name="Alonso Raúl Melgarejo Galván" userId="34f8e7f98b12fabf" providerId="LiveId" clId="{FD30FA29-A3C3-4DDE-A8CF-DA98DF169BBC}" dt="2020-06-04T01:00:40.529" v="288"/>
          <ac:grpSpMkLst>
            <pc:docMk/>
            <pc:sldMk cId="2563275508" sldId="271"/>
            <ac:grpSpMk id="220" creationId="{4B3E5B02-1B63-4631-9A4A-6CA18A4CC7C7}"/>
          </ac:grpSpMkLst>
        </pc:grpChg>
        <pc:grpChg chg="del mod">
          <ac:chgData name="Alonso Raúl Melgarejo Galván" userId="34f8e7f98b12fabf" providerId="LiveId" clId="{FD30FA29-A3C3-4DDE-A8CF-DA98DF169BBC}" dt="2020-06-04T01:00:44.603" v="292"/>
          <ac:grpSpMkLst>
            <pc:docMk/>
            <pc:sldMk cId="2563275508" sldId="271"/>
            <ac:grpSpMk id="225" creationId="{3072A076-9261-4791-826B-A4656ECF0FCB}"/>
          </ac:grpSpMkLst>
        </pc:grpChg>
        <pc:grpChg chg="del mod">
          <ac:chgData name="Alonso Raúl Melgarejo Galván" userId="34f8e7f98b12fabf" providerId="LiveId" clId="{FD30FA29-A3C3-4DDE-A8CF-DA98DF169BBC}" dt="2020-06-04T01:00:47.321" v="297"/>
          <ac:grpSpMkLst>
            <pc:docMk/>
            <pc:sldMk cId="2563275508" sldId="271"/>
            <ac:grpSpMk id="229" creationId="{2DB33A27-CAD9-4EE4-A3C4-DD290C16A0F0}"/>
          </ac:grpSpMkLst>
        </pc:grpChg>
        <pc:grpChg chg="del mod">
          <ac:chgData name="Alonso Raúl Melgarejo Galván" userId="34f8e7f98b12fabf" providerId="LiveId" clId="{FD30FA29-A3C3-4DDE-A8CF-DA98DF169BBC}" dt="2020-06-04T01:00:50.683" v="299"/>
          <ac:grpSpMkLst>
            <pc:docMk/>
            <pc:sldMk cId="2563275508" sldId="271"/>
            <ac:grpSpMk id="234" creationId="{D7876BC6-5DF4-436B-9714-E3F186F15718}"/>
          </ac:grpSpMkLst>
        </pc:grpChg>
        <pc:grpChg chg="del mod">
          <ac:chgData name="Alonso Raúl Melgarejo Galván" userId="34f8e7f98b12fabf" providerId="LiveId" clId="{FD30FA29-A3C3-4DDE-A8CF-DA98DF169BBC}" dt="2020-06-04T01:00:55.846" v="302"/>
          <ac:grpSpMkLst>
            <pc:docMk/>
            <pc:sldMk cId="2563275508" sldId="271"/>
            <ac:grpSpMk id="236" creationId="{D16E1ADD-59CE-4039-94EF-D47EBCD37EEF}"/>
          </ac:grpSpMkLst>
        </pc:grpChg>
        <pc:grpChg chg="del mod">
          <ac:chgData name="Alonso Raúl Melgarejo Galván" userId="34f8e7f98b12fabf" providerId="LiveId" clId="{FD30FA29-A3C3-4DDE-A8CF-DA98DF169BBC}" dt="2020-06-04T01:01:20.325" v="307"/>
          <ac:grpSpMkLst>
            <pc:docMk/>
            <pc:sldMk cId="2563275508" sldId="271"/>
            <ac:grpSpMk id="239" creationId="{D98093C8-049D-4B7A-B334-E541EBF355A7}"/>
          </ac:grpSpMkLst>
        </pc:grpChg>
        <pc:grpChg chg="del mod">
          <ac:chgData name="Alonso Raúl Melgarejo Galván" userId="34f8e7f98b12fabf" providerId="LiveId" clId="{FD30FA29-A3C3-4DDE-A8CF-DA98DF169BBC}" dt="2020-06-04T01:01:22.911" v="310"/>
          <ac:grpSpMkLst>
            <pc:docMk/>
            <pc:sldMk cId="2563275508" sldId="271"/>
            <ac:grpSpMk id="244" creationId="{A4EF2972-866E-490F-A66A-FB06906F7095}"/>
          </ac:grpSpMkLst>
        </pc:grpChg>
        <pc:grpChg chg="del mod">
          <ac:chgData name="Alonso Raúl Melgarejo Galván" userId="34f8e7f98b12fabf" providerId="LiveId" clId="{FD30FA29-A3C3-4DDE-A8CF-DA98DF169BBC}" dt="2020-06-04T01:01:34.633" v="315"/>
          <ac:grpSpMkLst>
            <pc:docMk/>
            <pc:sldMk cId="2563275508" sldId="271"/>
            <ac:grpSpMk id="247" creationId="{78C0410F-431E-435B-B5BF-32FFD0C45F19}"/>
          </ac:grpSpMkLst>
        </pc:grpChg>
        <pc:grpChg chg="del mod">
          <ac:chgData name="Alonso Raúl Melgarejo Galván" userId="34f8e7f98b12fabf" providerId="LiveId" clId="{FD30FA29-A3C3-4DDE-A8CF-DA98DF169BBC}" dt="2020-06-04T01:01:44.905" v="317"/>
          <ac:grpSpMkLst>
            <pc:docMk/>
            <pc:sldMk cId="2563275508" sldId="271"/>
            <ac:grpSpMk id="252" creationId="{B05FB263-9E59-4B97-A015-2176909DB505}"/>
          </ac:grpSpMkLst>
        </pc:grpChg>
        <pc:grpChg chg="del mod">
          <ac:chgData name="Alonso Raúl Melgarejo Galván" userId="34f8e7f98b12fabf" providerId="LiveId" clId="{FD30FA29-A3C3-4DDE-A8CF-DA98DF169BBC}" dt="2020-06-04T01:02:02.373" v="339"/>
          <ac:grpSpMkLst>
            <pc:docMk/>
            <pc:sldMk cId="2563275508" sldId="271"/>
            <ac:grpSpMk id="254" creationId="{B57D4ECB-37D9-4566-807A-84AE3722C8E7}"/>
          </ac:grpSpMkLst>
        </pc:grpChg>
        <pc:grpChg chg="del mod">
          <ac:chgData name="Alonso Raúl Melgarejo Galván" userId="34f8e7f98b12fabf" providerId="LiveId" clId="{FD30FA29-A3C3-4DDE-A8CF-DA98DF169BBC}" dt="2020-06-04T01:02:02.373" v="339"/>
          <ac:grpSpMkLst>
            <pc:docMk/>
            <pc:sldMk cId="2563275508" sldId="271"/>
            <ac:grpSpMk id="257" creationId="{B33BF9BB-B8E9-4211-A772-A80B1F997F82}"/>
          </ac:grpSpMkLst>
        </pc:grpChg>
        <pc:grpChg chg="del mod">
          <ac:chgData name="Alonso Raúl Melgarejo Galván" userId="34f8e7f98b12fabf" providerId="LiveId" clId="{FD30FA29-A3C3-4DDE-A8CF-DA98DF169BBC}" dt="2020-06-04T01:02:34.207" v="342"/>
          <ac:grpSpMkLst>
            <pc:docMk/>
            <pc:sldMk cId="2563275508" sldId="271"/>
            <ac:grpSpMk id="258" creationId="{DDD71F2A-4993-42FF-822D-0C5538DE9993}"/>
          </ac:grpSpMkLst>
        </pc:grpChg>
        <pc:grpChg chg="del mod">
          <ac:chgData name="Alonso Raúl Melgarejo Galván" userId="34f8e7f98b12fabf" providerId="LiveId" clId="{FD30FA29-A3C3-4DDE-A8CF-DA98DF169BBC}" dt="2020-06-04T01:02:43.077" v="347"/>
          <ac:grpSpMkLst>
            <pc:docMk/>
            <pc:sldMk cId="2563275508" sldId="271"/>
            <ac:grpSpMk id="261" creationId="{C9647713-4EFF-4031-9146-4AA418544E37}"/>
          </ac:grpSpMkLst>
        </pc:grpChg>
        <pc:grpChg chg="del mod">
          <ac:chgData name="Alonso Raúl Melgarejo Galván" userId="34f8e7f98b12fabf" providerId="LiveId" clId="{FD30FA29-A3C3-4DDE-A8CF-DA98DF169BBC}" dt="2020-06-04T01:03:01.028" v="350"/>
          <ac:grpSpMkLst>
            <pc:docMk/>
            <pc:sldMk cId="2563275508" sldId="271"/>
            <ac:grpSpMk id="266" creationId="{C85B9F8B-1B5C-4FA8-87B6-040F56E5C3E7}"/>
          </ac:grpSpMkLst>
        </pc:grpChg>
        <pc:grpChg chg="del mod">
          <ac:chgData name="Alonso Raúl Melgarejo Galván" userId="34f8e7f98b12fabf" providerId="LiveId" clId="{FD30FA29-A3C3-4DDE-A8CF-DA98DF169BBC}" dt="2020-06-04T01:03:09.669" v="360"/>
          <ac:grpSpMkLst>
            <pc:docMk/>
            <pc:sldMk cId="2563275508" sldId="271"/>
            <ac:grpSpMk id="269" creationId="{723F7604-2C4F-482B-A015-CAB87B11E8FA}"/>
          </ac:grpSpMkLst>
        </pc:grpChg>
        <pc:grpChg chg="mod">
          <ac:chgData name="Alonso Raúl Melgarejo Galván" userId="34f8e7f98b12fabf" providerId="LiveId" clId="{FD30FA29-A3C3-4DDE-A8CF-DA98DF169BBC}" dt="2020-06-04T01:03:09.669" v="360"/>
          <ac:grpSpMkLst>
            <pc:docMk/>
            <pc:sldMk cId="2563275508" sldId="271"/>
            <ac:grpSpMk id="279" creationId="{45032CFD-E3DA-4186-96C4-D7960B8B34B2}"/>
          </ac:grpSpMkLst>
        </pc:grpChg>
        <pc:inkChg chg="add mod">
          <ac:chgData name="Alonso Raúl Melgarejo Galván" userId="34f8e7f98b12fabf" providerId="LiveId" clId="{FD30FA29-A3C3-4DDE-A8CF-DA98DF169BBC}" dt="2020-06-04T01:02:02.373" v="339"/>
          <ac:inkMkLst>
            <pc:docMk/>
            <pc:sldMk cId="2563275508" sldId="271"/>
            <ac:inkMk id="4" creationId="{FC543518-8232-42C7-949E-458201682B1E}"/>
          </ac:inkMkLst>
        </pc:inkChg>
        <pc:inkChg chg="add del mod">
          <ac:chgData name="Alonso Raúl Melgarejo Galván" userId="34f8e7f98b12fabf" providerId="LiveId" clId="{FD30FA29-A3C3-4DDE-A8CF-DA98DF169BBC}" dt="2020-06-04T01:01:52.652" v="324"/>
          <ac:inkMkLst>
            <pc:docMk/>
            <pc:sldMk cId="2563275508" sldId="271"/>
            <ac:inkMk id="6" creationId="{000FE518-B024-4ADC-9B62-2ADD23541552}"/>
          </ac:inkMkLst>
        </pc:inkChg>
        <pc:inkChg chg="add del mod">
          <ac:chgData name="Alonso Raúl Melgarejo Galván" userId="34f8e7f98b12fabf" providerId="LiveId" clId="{FD30FA29-A3C3-4DDE-A8CF-DA98DF169BBC}" dt="2020-06-04T01:01:52.674" v="330"/>
          <ac:inkMkLst>
            <pc:docMk/>
            <pc:sldMk cId="2563275508" sldId="271"/>
            <ac:inkMk id="8" creationId="{7F4FACE2-A830-41FF-8DFE-4FB5E6291B7B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1" creationId="{DD419166-1009-41F9-AC0D-961FD7439EC4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3" creationId="{C2CC755B-39BA-4BEA-8741-72A800C55736}"/>
          </ac:inkMkLst>
        </pc:inkChg>
        <pc:inkChg chg="add del mod">
          <ac:chgData name="Alonso Raúl Melgarejo Galván" userId="34f8e7f98b12fabf" providerId="LiveId" clId="{FD30FA29-A3C3-4DDE-A8CF-DA98DF169BBC}" dt="2020-06-04T00:52:15.405" v="95"/>
          <ac:inkMkLst>
            <pc:docMk/>
            <pc:sldMk cId="2563275508" sldId="271"/>
            <ac:inkMk id="15" creationId="{4065A45E-305E-4F52-83A9-FDFAB45D59B1}"/>
          </ac:inkMkLst>
        </pc:inkChg>
        <pc:inkChg chg="add del mod">
          <ac:chgData name="Alonso Raúl Melgarejo Galván" userId="34f8e7f98b12fabf" providerId="LiveId" clId="{FD30FA29-A3C3-4DDE-A8CF-DA98DF169BBC}" dt="2020-06-04T00:52:14.738" v="93"/>
          <ac:inkMkLst>
            <pc:docMk/>
            <pc:sldMk cId="2563275508" sldId="271"/>
            <ac:inkMk id="16" creationId="{9E461D13-203B-4C80-9531-9481279E6C2A}"/>
          </ac:inkMkLst>
        </pc:inkChg>
        <pc:inkChg chg="add del mod">
          <ac:chgData name="Alonso Raúl Melgarejo Galván" userId="34f8e7f98b12fabf" providerId="LiveId" clId="{FD30FA29-A3C3-4DDE-A8CF-DA98DF169BBC}" dt="2020-06-04T00:52:15.407" v="96"/>
          <ac:inkMkLst>
            <pc:docMk/>
            <pc:sldMk cId="2563275508" sldId="271"/>
            <ac:inkMk id="17" creationId="{C175C128-69B9-410A-BE5A-30B3D80E6C93}"/>
          </ac:inkMkLst>
        </pc:inkChg>
        <pc:inkChg chg="add del mod">
          <ac:chgData name="Alonso Raúl Melgarejo Galván" userId="34f8e7f98b12fabf" providerId="LiveId" clId="{FD30FA29-A3C3-4DDE-A8CF-DA98DF169BBC}" dt="2020-06-04T00:52:15.400" v="94"/>
          <ac:inkMkLst>
            <pc:docMk/>
            <pc:sldMk cId="2563275508" sldId="271"/>
            <ac:inkMk id="19" creationId="{2167E2FC-D17E-448F-86E1-93F4402E0CF5}"/>
          </ac:inkMkLst>
        </pc:inkChg>
        <pc:inkChg chg="add del mod">
          <ac:chgData name="Alonso Raúl Melgarejo Galván" userId="34f8e7f98b12fabf" providerId="LiveId" clId="{FD30FA29-A3C3-4DDE-A8CF-DA98DF169BBC}" dt="2020-06-04T00:59:47.649" v="237"/>
          <ac:inkMkLst>
            <pc:docMk/>
            <pc:sldMk cId="2563275508" sldId="271"/>
            <ac:inkMk id="20" creationId="{ECFADFBC-A185-44CB-86F9-36284C5649D4}"/>
          </ac:inkMkLst>
        </pc:inkChg>
        <pc:inkChg chg="add del mod">
          <ac:chgData name="Alonso Raúl Melgarejo Galván" userId="34f8e7f98b12fabf" providerId="LiveId" clId="{FD30FA29-A3C3-4DDE-A8CF-DA98DF169BBC}" dt="2020-06-04T00:52:14.733" v="90"/>
          <ac:inkMkLst>
            <pc:docMk/>
            <pc:sldMk cId="2563275508" sldId="271"/>
            <ac:inkMk id="21" creationId="{56C27BBC-8F94-4D97-B692-09784D1C3B3C}"/>
          </ac:inkMkLst>
        </pc:inkChg>
        <pc:inkChg chg="add del mod">
          <ac:chgData name="Alonso Raúl Melgarejo Galván" userId="34f8e7f98b12fabf" providerId="LiveId" clId="{FD30FA29-A3C3-4DDE-A8CF-DA98DF169BBC}" dt="2020-06-04T00:53:00.275" v="118"/>
          <ac:inkMkLst>
            <pc:docMk/>
            <pc:sldMk cId="2563275508" sldId="271"/>
            <ac:inkMk id="23" creationId="{53734FD6-71B5-44CC-AA72-BE402D7539EB}"/>
          </ac:inkMkLst>
        </pc:inkChg>
        <pc:inkChg chg="add del mod">
          <ac:chgData name="Alonso Raúl Melgarejo Galván" userId="34f8e7f98b12fabf" providerId="LiveId" clId="{FD30FA29-A3C3-4DDE-A8CF-DA98DF169BBC}" dt="2020-06-04T00:52:16.714" v="103"/>
          <ac:inkMkLst>
            <pc:docMk/>
            <pc:sldMk cId="2563275508" sldId="271"/>
            <ac:inkMk id="24" creationId="{BBCBF53D-C865-4438-B6ED-ACC9AFFA0A21}"/>
          </ac:inkMkLst>
        </pc:inkChg>
        <pc:inkChg chg="add del mod">
          <ac:chgData name="Alonso Raúl Melgarejo Galván" userId="34f8e7f98b12fabf" providerId="LiveId" clId="{FD30FA29-A3C3-4DDE-A8CF-DA98DF169BBC}" dt="2020-06-04T00:53:00.109" v="117"/>
          <ac:inkMkLst>
            <pc:docMk/>
            <pc:sldMk cId="2563275508" sldId="271"/>
            <ac:inkMk id="25" creationId="{92496BEE-8873-404C-BF61-145205E26992}"/>
          </ac:inkMkLst>
        </pc:inkChg>
        <pc:inkChg chg="add del mod">
          <ac:chgData name="Alonso Raúl Melgarejo Galván" userId="34f8e7f98b12fabf" providerId="LiveId" clId="{FD30FA29-A3C3-4DDE-A8CF-DA98DF169BBC}" dt="2020-06-04T00:53:18.656" v="131"/>
          <ac:inkMkLst>
            <pc:docMk/>
            <pc:sldMk cId="2563275508" sldId="271"/>
            <ac:inkMk id="27" creationId="{0D9270C5-D30D-4050-BD7F-A90BC438C268}"/>
          </ac:inkMkLst>
        </pc:inkChg>
        <pc:inkChg chg="add del mod">
          <ac:chgData name="Alonso Raúl Melgarejo Galván" userId="34f8e7f98b12fabf" providerId="LiveId" clId="{FD30FA29-A3C3-4DDE-A8CF-DA98DF169BBC}" dt="2020-06-04T00:52:17.242" v="104"/>
          <ac:inkMkLst>
            <pc:docMk/>
            <pc:sldMk cId="2563275508" sldId="271"/>
            <ac:inkMk id="28" creationId="{B11188DE-7C8E-444A-837F-91CCFD47EFE6}"/>
          </ac:inkMkLst>
        </pc:inkChg>
        <pc:inkChg chg="add del mod">
          <ac:chgData name="Alonso Raúl Melgarejo Galván" userId="34f8e7f98b12fabf" providerId="LiveId" clId="{FD30FA29-A3C3-4DDE-A8CF-DA98DF169BBC}" dt="2020-06-04T00:53:18.659" v="132"/>
          <ac:inkMkLst>
            <pc:docMk/>
            <pc:sldMk cId="2563275508" sldId="271"/>
            <ac:inkMk id="29" creationId="{48322556-2CE9-4C05-8E63-3622AAFA5318}"/>
          </ac:inkMkLst>
        </pc:inkChg>
        <pc:inkChg chg="add del mod">
          <ac:chgData name="Alonso Raúl Melgarejo Galván" userId="34f8e7f98b12fabf" providerId="LiveId" clId="{FD30FA29-A3C3-4DDE-A8CF-DA98DF169BBC}" dt="2020-06-04T00:53:01.605" v="120"/>
          <ac:inkMkLst>
            <pc:docMk/>
            <pc:sldMk cId="2563275508" sldId="271"/>
            <ac:inkMk id="31" creationId="{51F8CB53-C919-4FD4-A9EB-D9B781F057AB}"/>
          </ac:inkMkLst>
        </pc:inkChg>
        <pc:inkChg chg="add del mod">
          <ac:chgData name="Alonso Raúl Melgarejo Galván" userId="34f8e7f98b12fabf" providerId="LiveId" clId="{FD30FA29-A3C3-4DDE-A8CF-DA98DF169BBC}" dt="2020-06-04T00:53:01.602" v="119"/>
          <ac:inkMkLst>
            <pc:docMk/>
            <pc:sldMk cId="2563275508" sldId="271"/>
            <ac:inkMk id="32" creationId="{0D11AFDF-4F34-4987-A0D6-05841B67608E}"/>
          </ac:inkMkLst>
        </pc:inkChg>
        <pc:inkChg chg="add del mod">
          <ac:chgData name="Alonso Raúl Melgarejo Galván" userId="34f8e7f98b12fabf" providerId="LiveId" clId="{FD30FA29-A3C3-4DDE-A8CF-DA98DF169BBC}" dt="2020-06-04T00:53:20.325" v="133"/>
          <ac:inkMkLst>
            <pc:docMk/>
            <pc:sldMk cId="2563275508" sldId="271"/>
            <ac:inkMk id="33" creationId="{60A60189-0B1F-4B6D-B9C1-53DEEFF0F6E1}"/>
          </ac:inkMkLst>
        </pc:inkChg>
        <pc:inkChg chg="add del mod">
          <ac:chgData name="Alonso Raúl Melgarejo Galván" userId="34f8e7f98b12fabf" providerId="LiveId" clId="{FD30FA29-A3C3-4DDE-A8CF-DA98DF169BBC}" dt="2020-06-04T00:52:16.708" v="102"/>
          <ac:inkMkLst>
            <pc:docMk/>
            <pc:sldMk cId="2563275508" sldId="271"/>
            <ac:inkMk id="34" creationId="{CFCC4C56-CEBE-4888-9D56-021D1FAC2083}"/>
          </ac:inkMkLst>
        </pc:inkChg>
        <pc:inkChg chg="add del mod">
          <ac:chgData name="Alonso Raúl Melgarejo Galván" userId="34f8e7f98b12fabf" providerId="LiveId" clId="{FD30FA29-A3C3-4DDE-A8CF-DA98DF169BBC}" dt="2020-06-04T00:52:14.726" v="85"/>
          <ac:inkMkLst>
            <pc:docMk/>
            <pc:sldMk cId="2563275508" sldId="271"/>
            <ac:inkMk id="36" creationId="{DAC5B815-52EA-4CE6-8E0C-B91A60A59A7C}"/>
          </ac:inkMkLst>
        </pc:inkChg>
        <pc:inkChg chg="add del mod">
          <ac:chgData name="Alonso Raúl Melgarejo Galván" userId="34f8e7f98b12fabf" providerId="LiveId" clId="{FD30FA29-A3C3-4DDE-A8CF-DA98DF169BBC}" dt="2020-06-04T00:52:14.734" v="91"/>
          <ac:inkMkLst>
            <pc:docMk/>
            <pc:sldMk cId="2563275508" sldId="271"/>
            <ac:inkMk id="38" creationId="{91E98D36-10C7-4E9A-A639-126B3607555D}"/>
          </ac:inkMkLst>
        </pc:inkChg>
        <pc:inkChg chg="add del mod">
          <ac:chgData name="Alonso Raúl Melgarejo Galván" userId="34f8e7f98b12fabf" providerId="LiveId" clId="{FD30FA29-A3C3-4DDE-A8CF-DA98DF169BBC}" dt="2020-06-04T00:52:14.731" v="89"/>
          <ac:inkMkLst>
            <pc:docMk/>
            <pc:sldMk cId="2563275508" sldId="271"/>
            <ac:inkMk id="39" creationId="{7E71BB17-0D0E-4875-881B-DB9681F22071}"/>
          </ac:inkMkLst>
        </pc:inkChg>
        <pc:inkChg chg="add del mod">
          <ac:chgData name="Alonso Raúl Melgarejo Galván" userId="34f8e7f98b12fabf" providerId="LiveId" clId="{FD30FA29-A3C3-4DDE-A8CF-DA98DF169BBC}" dt="2020-06-04T00:52:17.408" v="106"/>
          <ac:inkMkLst>
            <pc:docMk/>
            <pc:sldMk cId="2563275508" sldId="271"/>
            <ac:inkMk id="40" creationId="{736AEA24-9E76-45BF-AE14-BAF177CBCDEF}"/>
          </ac:inkMkLst>
        </pc:inkChg>
        <pc:inkChg chg="add del mod">
          <ac:chgData name="Alonso Raúl Melgarejo Galván" userId="34f8e7f98b12fabf" providerId="LiveId" clId="{FD30FA29-A3C3-4DDE-A8CF-DA98DF169BBC}" dt="2020-06-04T00:52:17.413" v="107"/>
          <ac:inkMkLst>
            <pc:docMk/>
            <pc:sldMk cId="2563275508" sldId="271"/>
            <ac:inkMk id="41" creationId="{37D3D835-9230-4312-8940-3CB7DC7D2042}"/>
          </ac:inkMkLst>
        </pc:inkChg>
        <pc:inkChg chg="add del mod">
          <ac:chgData name="Alonso Raúl Melgarejo Galván" userId="34f8e7f98b12fabf" providerId="LiveId" clId="{FD30FA29-A3C3-4DDE-A8CF-DA98DF169BBC}" dt="2020-06-04T00:52:15.814" v="99"/>
          <ac:inkMkLst>
            <pc:docMk/>
            <pc:sldMk cId="2563275508" sldId="271"/>
            <ac:inkMk id="43" creationId="{318BBFC4-EC4A-4E63-A9D7-3F9CA876AA2F}"/>
          </ac:inkMkLst>
        </pc:inkChg>
        <pc:inkChg chg="add del mod">
          <ac:chgData name="Alonso Raúl Melgarejo Galván" userId="34f8e7f98b12fabf" providerId="LiveId" clId="{FD30FA29-A3C3-4DDE-A8CF-DA98DF169BBC}" dt="2020-06-04T00:52:15.820" v="100"/>
          <ac:inkMkLst>
            <pc:docMk/>
            <pc:sldMk cId="2563275508" sldId="271"/>
            <ac:inkMk id="44" creationId="{1168BAE9-81D2-401F-83F7-CB8E605F8B97}"/>
          </ac:inkMkLst>
        </pc:inkChg>
        <pc:inkChg chg="add del mod">
          <ac:chgData name="Alonso Raúl Melgarejo Galván" userId="34f8e7f98b12fabf" providerId="LiveId" clId="{FD30FA29-A3C3-4DDE-A8CF-DA98DF169BBC}" dt="2020-06-04T00:52:15.414" v="98"/>
          <ac:inkMkLst>
            <pc:docMk/>
            <pc:sldMk cId="2563275508" sldId="271"/>
            <ac:inkMk id="46" creationId="{C73F62F2-E64D-443A-99B9-7987DCEF8640}"/>
          </ac:inkMkLst>
        </pc:inkChg>
        <pc:inkChg chg="add del mod">
          <ac:chgData name="Alonso Raúl Melgarejo Galván" userId="34f8e7f98b12fabf" providerId="LiveId" clId="{FD30FA29-A3C3-4DDE-A8CF-DA98DF169BBC}" dt="2020-06-04T00:59:47.644" v="236"/>
          <ac:inkMkLst>
            <pc:docMk/>
            <pc:sldMk cId="2563275508" sldId="271"/>
            <ac:inkMk id="48" creationId="{439FBF14-44B0-4CFD-ACCD-D3F30B75D5B7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50" creationId="{F934A77D-40EA-4723-8453-B81345D726E2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51" creationId="{133C5EBF-E22C-4E28-B546-373E61047A17}"/>
          </ac:inkMkLst>
        </pc:inkChg>
        <pc:inkChg chg="add del mod">
          <ac:chgData name="Alonso Raúl Melgarejo Galván" userId="34f8e7f98b12fabf" providerId="LiveId" clId="{FD30FA29-A3C3-4DDE-A8CF-DA98DF169BBC}" dt="2020-06-04T00:52:14.730" v="88"/>
          <ac:inkMkLst>
            <pc:docMk/>
            <pc:sldMk cId="2563275508" sldId="271"/>
            <ac:inkMk id="52" creationId="{B2314AD9-649A-49F3-BA0A-E0F2DAB28969}"/>
          </ac:inkMkLst>
        </pc:inkChg>
        <pc:inkChg chg="add del mod">
          <ac:chgData name="Alonso Raúl Melgarejo Galván" userId="34f8e7f98b12fabf" providerId="LiveId" clId="{FD30FA29-A3C3-4DDE-A8CF-DA98DF169BBC}" dt="2020-06-04T00:52:14.728" v="86"/>
          <ac:inkMkLst>
            <pc:docMk/>
            <pc:sldMk cId="2563275508" sldId="271"/>
            <ac:inkMk id="53" creationId="{56300063-769C-4B79-8964-737E805BE155}"/>
          </ac:inkMkLst>
        </pc:inkChg>
        <pc:inkChg chg="add del mod">
          <ac:chgData name="Alonso Raúl Melgarejo Galván" userId="34f8e7f98b12fabf" providerId="LiveId" clId="{FD30FA29-A3C3-4DDE-A8CF-DA98DF169BBC}" dt="2020-06-04T00:52:17.247" v="105"/>
          <ac:inkMkLst>
            <pc:docMk/>
            <pc:sldMk cId="2563275508" sldId="271"/>
            <ac:inkMk id="54" creationId="{367DA660-5077-4962-93DD-1C67158CBB10}"/>
          </ac:inkMkLst>
        </pc:inkChg>
        <pc:inkChg chg="add del mod">
          <ac:chgData name="Alonso Raúl Melgarejo Galván" userId="34f8e7f98b12fabf" providerId="LiveId" clId="{FD30FA29-A3C3-4DDE-A8CF-DA98DF169BBC}" dt="2020-06-04T00:52:14.722" v="84"/>
          <ac:inkMkLst>
            <pc:docMk/>
            <pc:sldMk cId="2563275508" sldId="271"/>
            <ac:inkMk id="56" creationId="{76C6603F-1442-44BA-A95F-3C4141A5BF2A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57" creationId="{E83F175C-2439-4EC2-81A6-C0405EC3F18A}"/>
          </ac:inkMkLst>
        </pc:inkChg>
        <pc:inkChg chg="add del mod">
          <ac:chgData name="Alonso Raúl Melgarejo Galván" userId="34f8e7f98b12fabf" providerId="LiveId" clId="{FD30FA29-A3C3-4DDE-A8CF-DA98DF169BBC}" dt="2020-06-04T00:52:13.809" v="83"/>
          <ac:inkMkLst>
            <pc:docMk/>
            <pc:sldMk cId="2563275508" sldId="271"/>
            <ac:inkMk id="58" creationId="{27D06B6B-00AC-4999-82DE-6988E1A95129}"/>
          </ac:inkMkLst>
        </pc:inkChg>
        <pc:inkChg chg="add del mod">
          <ac:chgData name="Alonso Raúl Melgarejo Galván" userId="34f8e7f98b12fabf" providerId="LiveId" clId="{FD30FA29-A3C3-4DDE-A8CF-DA98DF169BBC}" dt="2020-06-04T00:52:14.736" v="92"/>
          <ac:inkMkLst>
            <pc:docMk/>
            <pc:sldMk cId="2563275508" sldId="271"/>
            <ac:inkMk id="59" creationId="{B160F430-3463-4E70-A1C7-9B1DB7F70CFB}"/>
          </ac:inkMkLst>
        </pc:inkChg>
        <pc:inkChg chg="add del mod">
          <ac:chgData name="Alonso Raúl Melgarejo Galván" userId="34f8e7f98b12fabf" providerId="LiveId" clId="{FD30FA29-A3C3-4DDE-A8CF-DA98DF169BBC}" dt="2020-06-04T00:52:13.596" v="82"/>
          <ac:inkMkLst>
            <pc:docMk/>
            <pc:sldMk cId="2563275508" sldId="271"/>
            <ac:inkMk id="60" creationId="{DB5E664A-3922-47F7-A427-6D5132C69DB5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61" creationId="{904C8CB3-CC28-4458-9735-B8129A2FE757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62" creationId="{AE3B14F1-1E2A-405B-927E-B04CDAE0F3B4}"/>
          </ac:inkMkLst>
        </pc:inkChg>
        <pc:inkChg chg="add del mod">
          <ac:chgData name="Alonso Raúl Melgarejo Galván" userId="34f8e7f98b12fabf" providerId="LiveId" clId="{FD30FA29-A3C3-4DDE-A8CF-DA98DF169BBC}" dt="2020-06-04T00:52:13.579" v="78"/>
          <ac:inkMkLst>
            <pc:docMk/>
            <pc:sldMk cId="2563275508" sldId="271"/>
            <ac:inkMk id="63" creationId="{5FB58A36-32D5-4C81-8EDD-5505EA67738D}"/>
          </ac:inkMkLst>
        </pc:inkChg>
        <pc:inkChg chg="add del mod">
          <ac:chgData name="Alonso Raúl Melgarejo Galván" userId="34f8e7f98b12fabf" providerId="LiveId" clId="{FD30FA29-A3C3-4DDE-A8CF-DA98DF169BBC}" dt="2020-06-04T00:52:13.594" v="81"/>
          <ac:inkMkLst>
            <pc:docMk/>
            <pc:sldMk cId="2563275508" sldId="271"/>
            <ac:inkMk id="65" creationId="{76B93B31-47AC-46D7-88AB-F3DD5D7DC4CE}"/>
          </ac:inkMkLst>
        </pc:inkChg>
        <pc:inkChg chg="add del mod">
          <ac:chgData name="Alonso Raúl Melgarejo Galván" userId="34f8e7f98b12fabf" providerId="LiveId" clId="{FD30FA29-A3C3-4DDE-A8CF-DA98DF169BBC}" dt="2020-06-04T00:52:13.592" v="80"/>
          <ac:inkMkLst>
            <pc:docMk/>
            <pc:sldMk cId="2563275508" sldId="271"/>
            <ac:inkMk id="67" creationId="{6EC6679D-910C-4EEE-817D-C202CAA51BB0}"/>
          </ac:inkMkLst>
        </pc:inkChg>
        <pc:inkChg chg="add del mod">
          <ac:chgData name="Alonso Raúl Melgarejo Galván" userId="34f8e7f98b12fabf" providerId="LiveId" clId="{FD30FA29-A3C3-4DDE-A8CF-DA98DF169BBC}" dt="2020-06-04T00:52:13.588" v="79"/>
          <ac:inkMkLst>
            <pc:docMk/>
            <pc:sldMk cId="2563275508" sldId="271"/>
            <ac:inkMk id="69" creationId="{B022FE09-0D35-4ED7-BA45-E344A4A6A0BC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71" creationId="{ED8C8459-7CD6-4B41-AA1A-6442A784880D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72" creationId="{35F51EA1-AA38-4FB1-B723-82FBCC308FA8}"/>
          </ac:inkMkLst>
        </pc:inkChg>
        <pc:inkChg chg="add del mod">
          <ac:chgData name="Alonso Raúl Melgarejo Galván" userId="34f8e7f98b12fabf" providerId="LiveId" clId="{FD30FA29-A3C3-4DDE-A8CF-DA98DF169BBC}" dt="2020-06-04T00:52:15.410" v="97"/>
          <ac:inkMkLst>
            <pc:docMk/>
            <pc:sldMk cId="2563275508" sldId="271"/>
            <ac:inkMk id="74" creationId="{F1C80666-E07C-4942-ABB2-1BCB7028A1C3}"/>
          </ac:inkMkLst>
        </pc:inkChg>
        <pc:inkChg chg="add del mod">
          <ac:chgData name="Alonso Raúl Melgarejo Galván" userId="34f8e7f98b12fabf" providerId="LiveId" clId="{FD30FA29-A3C3-4DDE-A8CF-DA98DF169BBC}" dt="2020-06-04T00:52:14.728" v="87"/>
          <ac:inkMkLst>
            <pc:docMk/>
            <pc:sldMk cId="2563275508" sldId="271"/>
            <ac:inkMk id="76" creationId="{C337F59A-BB34-4387-91E3-DFCD91521DD7}"/>
          </ac:inkMkLst>
        </pc:inkChg>
        <pc:inkChg chg="add mod">
          <ac:chgData name="Alonso Raúl Melgarejo Galván" userId="34f8e7f98b12fabf" providerId="LiveId" clId="{FD30FA29-A3C3-4DDE-A8CF-DA98DF169BBC}" dt="2020-06-04T00:52:10.233" v="77"/>
          <ac:inkMkLst>
            <pc:docMk/>
            <pc:sldMk cId="2563275508" sldId="271"/>
            <ac:inkMk id="78" creationId="{8503C1C0-DF8B-4CD4-9249-6E4EC5A2A229}"/>
          </ac:inkMkLst>
        </pc:inkChg>
        <pc:inkChg chg="add del mod">
          <ac:chgData name="Alonso Raúl Melgarejo Galván" userId="34f8e7f98b12fabf" providerId="LiveId" clId="{FD30FA29-A3C3-4DDE-A8CF-DA98DF169BBC}" dt="2020-06-04T00:52:15.823" v="101"/>
          <ac:inkMkLst>
            <pc:docMk/>
            <pc:sldMk cId="2563275508" sldId="271"/>
            <ac:inkMk id="79" creationId="{35C42ABC-FF50-40C9-8625-23E8BC9F3A5A}"/>
          </ac:inkMkLst>
        </pc:inkChg>
        <pc:inkChg chg="add mod">
          <ac:chgData name="Alonso Raúl Melgarejo Galván" userId="34f8e7f98b12fabf" providerId="LiveId" clId="{FD30FA29-A3C3-4DDE-A8CF-DA98DF169BBC}" dt="2020-06-04T00:52:26.649" v="112"/>
          <ac:inkMkLst>
            <pc:docMk/>
            <pc:sldMk cId="2563275508" sldId="271"/>
            <ac:inkMk id="81" creationId="{76A569EF-ED36-4841-A562-A549E8EBEEF8}"/>
          </ac:inkMkLst>
        </pc:inkChg>
        <pc:inkChg chg="add del mod">
          <ac:chgData name="Alonso Raúl Melgarejo Galván" userId="34f8e7f98b12fabf" providerId="LiveId" clId="{FD30FA29-A3C3-4DDE-A8CF-DA98DF169BBC}" dt="2020-06-04T01:01:52.849" v="336"/>
          <ac:inkMkLst>
            <pc:docMk/>
            <pc:sldMk cId="2563275508" sldId="271"/>
            <ac:inkMk id="83" creationId="{466B350E-764F-4E95-99F6-22EA05DC73DD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84" creationId="{50E385A1-4E33-494D-94FE-43D48241FE84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85" creationId="{7AED700C-EF1C-47AA-ACAA-F09C94D02460}"/>
          </ac:inkMkLst>
        </pc:inkChg>
        <pc:inkChg chg="add del mod">
          <ac:chgData name="Alonso Raúl Melgarejo Galván" userId="34f8e7f98b12fabf" providerId="LiveId" clId="{FD30FA29-A3C3-4DDE-A8CF-DA98DF169BBC}" dt="2020-06-04T00:59:47.831" v="238"/>
          <ac:inkMkLst>
            <pc:docMk/>
            <pc:sldMk cId="2563275508" sldId="271"/>
            <ac:inkMk id="86" creationId="{A4F3DCE7-BEB2-4811-BAFD-914253F8C615}"/>
          </ac:inkMkLst>
        </pc:inkChg>
        <pc:inkChg chg="add del mod">
          <ac:chgData name="Alonso Raúl Melgarejo Galván" userId="34f8e7f98b12fabf" providerId="LiveId" clId="{FD30FA29-A3C3-4DDE-A8CF-DA98DF169BBC}" dt="2020-06-04T01:01:52.103" v="319"/>
          <ac:inkMkLst>
            <pc:docMk/>
            <pc:sldMk cId="2563275508" sldId="271"/>
            <ac:inkMk id="88" creationId="{CCB78195-50B8-4B70-AD4C-A15D0877A94E}"/>
          </ac:inkMkLst>
        </pc:inkChg>
        <pc:inkChg chg="add del mod">
          <ac:chgData name="Alonso Raúl Melgarejo Galván" userId="34f8e7f98b12fabf" providerId="LiveId" clId="{FD30FA29-A3C3-4DDE-A8CF-DA98DF169BBC}" dt="2020-06-04T01:01:52.695" v="335"/>
          <ac:inkMkLst>
            <pc:docMk/>
            <pc:sldMk cId="2563275508" sldId="271"/>
            <ac:inkMk id="90" creationId="{3C594E5A-847B-418F-BC87-9C1B93861D7A}"/>
          </ac:inkMkLst>
        </pc:inkChg>
        <pc:inkChg chg="add del mod">
          <ac:chgData name="Alonso Raúl Melgarejo Galván" userId="34f8e7f98b12fabf" providerId="LiveId" clId="{FD30FA29-A3C3-4DDE-A8CF-DA98DF169BBC}" dt="2020-06-04T00:59:46.206" v="233"/>
          <ac:inkMkLst>
            <pc:docMk/>
            <pc:sldMk cId="2563275508" sldId="271"/>
            <ac:inkMk id="92" creationId="{9E3269DB-2D64-4487-87C0-441763652A2C}"/>
          </ac:inkMkLst>
        </pc:inkChg>
        <pc:inkChg chg="add mod">
          <ac:chgData name="Alonso Raúl Melgarejo Galván" userId="34f8e7f98b12fabf" providerId="LiveId" clId="{FD30FA29-A3C3-4DDE-A8CF-DA98DF169BBC}" dt="2020-06-04T00:59:56.531" v="264"/>
          <ac:inkMkLst>
            <pc:docMk/>
            <pc:sldMk cId="2563275508" sldId="271"/>
            <ac:inkMk id="93" creationId="{F44A3D1C-007A-4418-B843-F3A7DB424530}"/>
          </ac:inkMkLst>
        </pc:inkChg>
        <pc:inkChg chg="add del mod">
          <ac:chgData name="Alonso Raúl Melgarejo Galván" userId="34f8e7f98b12fabf" providerId="LiveId" clId="{FD30FA29-A3C3-4DDE-A8CF-DA98DF169BBC}" dt="2020-06-04T00:59:46.199" v="229"/>
          <ac:inkMkLst>
            <pc:docMk/>
            <pc:sldMk cId="2563275508" sldId="271"/>
            <ac:inkMk id="94" creationId="{82E69E29-DDE3-4BBA-9BB9-8112BA901872}"/>
          </ac:inkMkLst>
        </pc:inkChg>
        <pc:inkChg chg="add mod">
          <ac:chgData name="Alonso Raúl Melgarejo Galván" userId="34f8e7f98b12fabf" providerId="LiveId" clId="{FD30FA29-A3C3-4DDE-A8CF-DA98DF169BBC}" dt="2020-06-04T00:59:56.531" v="264"/>
          <ac:inkMkLst>
            <pc:docMk/>
            <pc:sldMk cId="2563275508" sldId="271"/>
            <ac:inkMk id="96" creationId="{A30D0AB3-21BD-4D03-9A25-DB4E3959576F}"/>
          </ac:inkMkLst>
        </pc:inkChg>
        <pc:inkChg chg="add del mod">
          <ac:chgData name="Alonso Raúl Melgarejo Galván" userId="34f8e7f98b12fabf" providerId="LiveId" clId="{FD30FA29-A3C3-4DDE-A8CF-DA98DF169BBC}" dt="2020-06-04T00:59:46.204" v="232"/>
          <ac:inkMkLst>
            <pc:docMk/>
            <pc:sldMk cId="2563275508" sldId="271"/>
            <ac:inkMk id="97" creationId="{74C9E685-3BCF-4514-BC3F-A08357D2F83C}"/>
          </ac:inkMkLst>
        </pc:inkChg>
        <pc:inkChg chg="add del mod">
          <ac:chgData name="Alonso Raúl Melgarejo Galván" userId="34f8e7f98b12fabf" providerId="LiveId" clId="{FD30FA29-A3C3-4DDE-A8CF-DA98DF169BBC}" dt="2020-06-04T00:59:46.209" v="234"/>
          <ac:inkMkLst>
            <pc:docMk/>
            <pc:sldMk cId="2563275508" sldId="271"/>
            <ac:inkMk id="98" creationId="{C6E759AD-462C-407F-A9DB-BE8A787330B9}"/>
          </ac:inkMkLst>
        </pc:inkChg>
        <pc:inkChg chg="add del mod">
          <ac:chgData name="Alonso Raúl Melgarejo Galván" userId="34f8e7f98b12fabf" providerId="LiveId" clId="{FD30FA29-A3C3-4DDE-A8CF-DA98DF169BBC}" dt="2020-06-04T00:59:46.210" v="235"/>
          <ac:inkMkLst>
            <pc:docMk/>
            <pc:sldMk cId="2563275508" sldId="271"/>
            <ac:inkMk id="100" creationId="{CED0249D-D669-4464-B57A-B69A72DF7F83}"/>
          </ac:inkMkLst>
        </pc:inkChg>
        <pc:inkChg chg="add del mod">
          <ac:chgData name="Alonso Raúl Melgarejo Galván" userId="34f8e7f98b12fabf" providerId="LiveId" clId="{FD30FA29-A3C3-4DDE-A8CF-DA98DF169BBC}" dt="2020-06-04T00:59:49.130" v="251"/>
          <ac:inkMkLst>
            <pc:docMk/>
            <pc:sldMk cId="2563275508" sldId="271"/>
            <ac:inkMk id="102" creationId="{BCDF2C67-7FEC-4C96-8B2D-E64AF2DAFD90}"/>
          </ac:inkMkLst>
        </pc:inkChg>
        <pc:inkChg chg="add del mod">
          <ac:chgData name="Alonso Raúl Melgarejo Galván" userId="34f8e7f98b12fabf" providerId="LiveId" clId="{FD30FA29-A3C3-4DDE-A8CF-DA98DF169BBC}" dt="2020-06-04T00:59:51.080" v="257"/>
          <ac:inkMkLst>
            <pc:docMk/>
            <pc:sldMk cId="2563275508" sldId="271"/>
            <ac:inkMk id="103" creationId="{CC176256-BDB3-44CE-8B97-8CB875B52283}"/>
          </ac:inkMkLst>
        </pc:inkChg>
        <pc:inkChg chg="add mod">
          <ac:chgData name="Alonso Raúl Melgarejo Galván" userId="34f8e7f98b12fabf" providerId="LiveId" clId="{FD30FA29-A3C3-4DDE-A8CF-DA98DF169BBC}" dt="2020-06-04T00:59:56.531" v="264"/>
          <ac:inkMkLst>
            <pc:docMk/>
            <pc:sldMk cId="2563275508" sldId="271"/>
            <ac:inkMk id="104" creationId="{CAFCD27C-75F7-46A1-AA13-56EF15B44D6D}"/>
          </ac:inkMkLst>
        </pc:inkChg>
        <pc:inkChg chg="add del mod">
          <ac:chgData name="Alonso Raúl Melgarejo Galván" userId="34f8e7f98b12fabf" providerId="LiveId" clId="{FD30FA29-A3C3-4DDE-A8CF-DA98DF169BBC}" dt="2020-06-04T00:59:49.132" v="252"/>
          <ac:inkMkLst>
            <pc:docMk/>
            <pc:sldMk cId="2563275508" sldId="271"/>
            <ac:inkMk id="105" creationId="{B87142F4-0439-47A3-A46A-C784C5AC8256}"/>
          </ac:inkMkLst>
        </pc:inkChg>
        <pc:inkChg chg="add del mod">
          <ac:chgData name="Alonso Raúl Melgarejo Galván" userId="34f8e7f98b12fabf" providerId="LiveId" clId="{FD30FA29-A3C3-4DDE-A8CF-DA98DF169BBC}" dt="2020-06-04T00:59:48.230" v="245"/>
          <ac:inkMkLst>
            <pc:docMk/>
            <pc:sldMk cId="2563275508" sldId="271"/>
            <ac:inkMk id="106" creationId="{963123FC-106F-44A6-9AEE-FAA7810AEBBB}"/>
          </ac:inkMkLst>
        </pc:inkChg>
        <pc:inkChg chg="add del mod">
          <ac:chgData name="Alonso Raúl Melgarejo Galván" userId="34f8e7f98b12fabf" providerId="LiveId" clId="{FD30FA29-A3C3-4DDE-A8CF-DA98DF169BBC}" dt="2020-06-04T00:59:48.703" v="248"/>
          <ac:inkMkLst>
            <pc:docMk/>
            <pc:sldMk cId="2563275508" sldId="271"/>
            <ac:inkMk id="107" creationId="{DDD1A1D6-EC08-433D-AB8C-B8B1BF4B5A5B}"/>
          </ac:inkMkLst>
        </pc:inkChg>
        <pc:inkChg chg="add del mod">
          <ac:chgData name="Alonso Raúl Melgarejo Galván" userId="34f8e7f98b12fabf" providerId="LiveId" clId="{FD30FA29-A3C3-4DDE-A8CF-DA98DF169BBC}" dt="2020-06-04T00:59:48.555" v="247"/>
          <ac:inkMkLst>
            <pc:docMk/>
            <pc:sldMk cId="2563275508" sldId="271"/>
            <ac:inkMk id="108" creationId="{3291EE1B-3340-4119-871C-2A0AB888AB36}"/>
          </ac:inkMkLst>
        </pc:inkChg>
        <pc:inkChg chg="add del mod">
          <ac:chgData name="Alonso Raúl Melgarejo Galván" userId="34f8e7f98b12fabf" providerId="LiveId" clId="{FD30FA29-A3C3-4DDE-A8CF-DA98DF169BBC}" dt="2020-06-04T00:59:50.072" v="254"/>
          <ac:inkMkLst>
            <pc:docMk/>
            <pc:sldMk cId="2563275508" sldId="271"/>
            <ac:inkMk id="109" creationId="{83FD2ABF-E588-40E4-AE0D-818593FBBAEF}"/>
          </ac:inkMkLst>
        </pc:inkChg>
        <pc:inkChg chg="add del mod">
          <ac:chgData name="Alonso Raúl Melgarejo Galván" userId="34f8e7f98b12fabf" providerId="LiveId" clId="{FD30FA29-A3C3-4DDE-A8CF-DA98DF169BBC}" dt="2020-06-04T00:59:48.094" v="241"/>
          <ac:inkMkLst>
            <pc:docMk/>
            <pc:sldMk cId="2563275508" sldId="271"/>
            <ac:inkMk id="110" creationId="{7A810F87-A5B4-4D80-A481-A5B2501E498B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11" creationId="{777925FD-FAB1-4784-8198-65C2716C1A48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12" creationId="{5AD05B39-E3E3-48FE-B048-63792D065328}"/>
          </ac:inkMkLst>
        </pc:inkChg>
        <pc:inkChg chg="add del mod">
          <ac:chgData name="Alonso Raúl Melgarejo Galván" userId="34f8e7f98b12fabf" providerId="LiveId" clId="{FD30FA29-A3C3-4DDE-A8CF-DA98DF169BBC}" dt="2020-06-04T00:59:48.380" v="246"/>
          <ac:inkMkLst>
            <pc:docMk/>
            <pc:sldMk cId="2563275508" sldId="271"/>
            <ac:inkMk id="113" creationId="{C4B3C34E-D83C-4B41-B59F-EE9A93D6E73D}"/>
          </ac:inkMkLst>
        </pc:inkChg>
        <pc:inkChg chg="add del mod">
          <ac:chgData name="Alonso Raúl Melgarejo Galván" userId="34f8e7f98b12fabf" providerId="LiveId" clId="{FD30FA29-A3C3-4DDE-A8CF-DA98DF169BBC}" dt="2020-06-04T00:59:46.194" v="228"/>
          <ac:inkMkLst>
            <pc:docMk/>
            <pc:sldMk cId="2563275508" sldId="271"/>
            <ac:inkMk id="115" creationId="{70CE2523-F1DE-43BD-A091-85664074A270}"/>
          </ac:inkMkLst>
        </pc:inkChg>
        <pc:inkChg chg="add del mod">
          <ac:chgData name="Alonso Raúl Melgarejo Galván" userId="34f8e7f98b12fabf" providerId="LiveId" clId="{FD30FA29-A3C3-4DDE-A8CF-DA98DF169BBC}" dt="2020-06-04T00:59:49.129" v="250"/>
          <ac:inkMkLst>
            <pc:docMk/>
            <pc:sldMk cId="2563275508" sldId="271"/>
            <ac:inkMk id="117" creationId="{82D33F05-D82D-4595-B51D-18353E4AAB21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18" creationId="{BD0D288D-B6E5-4B05-BC2E-7A916101AA52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19" creationId="{785AD8AF-413A-41EE-8C5D-466225C5E1E2}"/>
          </ac:inkMkLst>
        </pc:inkChg>
        <pc:inkChg chg="add del mod">
          <ac:chgData name="Alonso Raúl Melgarejo Galván" userId="34f8e7f98b12fabf" providerId="LiveId" clId="{FD30FA29-A3C3-4DDE-A8CF-DA98DF169BBC}" dt="2020-06-04T00:59:49.435" v="253"/>
          <ac:inkMkLst>
            <pc:docMk/>
            <pc:sldMk cId="2563275508" sldId="271"/>
            <ac:inkMk id="120" creationId="{234691B7-C2BD-4C24-911B-15B51419258D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22" creationId="{DBECCC4C-74CE-401B-B43D-316DD8BD5B39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23" creationId="{2BCA9495-311F-4FF6-BB90-D14EF22C3A0D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24" creationId="{23078B41-BCB7-45BB-BD65-7CBB00265015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25" creationId="{DC7120BF-24E8-441A-8B61-5B0AA65B5C7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26" creationId="{48EB6F7A-9FCE-4E8B-A763-41A1B3DC7656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27" creationId="{2C758E88-178E-4051-A33D-DFD85E6504AF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28" creationId="{14A6637A-AD00-4ACA-849A-F93A906232D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29" creationId="{6B836A79-C97B-45BC-B676-A8D2913BFCAA}"/>
          </ac:inkMkLst>
        </pc:inkChg>
        <pc:inkChg chg="add del mod">
          <ac:chgData name="Alonso Raúl Melgarejo Galván" userId="34f8e7f98b12fabf" providerId="LiveId" clId="{FD30FA29-A3C3-4DDE-A8CF-DA98DF169BBC}" dt="2020-06-04T00:59:49.125" v="249"/>
          <ac:inkMkLst>
            <pc:docMk/>
            <pc:sldMk cId="2563275508" sldId="271"/>
            <ac:inkMk id="130" creationId="{850B956E-5178-4388-BFE2-FA4231DBF23C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32" creationId="{74D071F4-BCF2-47A0-BE2F-2FA940BDD1E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33" creationId="{1D03FB64-D12E-4E65-829A-37CD4125E358}"/>
          </ac:inkMkLst>
        </pc:inkChg>
        <pc:inkChg chg="add del mod">
          <ac:chgData name="Alonso Raúl Melgarejo Galván" userId="34f8e7f98b12fabf" providerId="LiveId" clId="{FD30FA29-A3C3-4DDE-A8CF-DA98DF169BBC}" dt="2020-06-04T00:59:51.464" v="258"/>
          <ac:inkMkLst>
            <pc:docMk/>
            <pc:sldMk cId="2563275508" sldId="271"/>
            <ac:inkMk id="135" creationId="{31CB86AD-C5D7-4DF7-9D55-ED177152AD81}"/>
          </ac:inkMkLst>
        </pc:inkChg>
        <pc:inkChg chg="add del mod">
          <ac:chgData name="Alonso Raúl Melgarejo Galván" userId="34f8e7f98b12fabf" providerId="LiveId" clId="{FD30FA29-A3C3-4DDE-A8CF-DA98DF169BBC}" dt="2020-06-04T00:59:50.312" v="255"/>
          <ac:inkMkLst>
            <pc:docMk/>
            <pc:sldMk cId="2563275508" sldId="271"/>
            <ac:inkMk id="136" creationId="{8E98CA5D-23F6-4AD5-A7E7-33C47AF2415D}"/>
          </ac:inkMkLst>
        </pc:inkChg>
        <pc:inkChg chg="add del mod">
          <ac:chgData name="Alonso Raúl Melgarejo Galván" userId="34f8e7f98b12fabf" providerId="LiveId" clId="{FD30FA29-A3C3-4DDE-A8CF-DA98DF169BBC}" dt="2020-06-04T00:59:46.202" v="231"/>
          <ac:inkMkLst>
            <pc:docMk/>
            <pc:sldMk cId="2563275508" sldId="271"/>
            <ac:inkMk id="137" creationId="{528BBE1B-ABE9-4665-9752-B913F9B4E657}"/>
          </ac:inkMkLst>
        </pc:inkChg>
        <pc:inkChg chg="add del mod">
          <ac:chgData name="Alonso Raúl Melgarejo Galván" userId="34f8e7f98b12fabf" providerId="LiveId" clId="{FD30FA29-A3C3-4DDE-A8CF-DA98DF169BBC}" dt="2020-06-04T00:59:50.318" v="256"/>
          <ac:inkMkLst>
            <pc:docMk/>
            <pc:sldMk cId="2563275508" sldId="271"/>
            <ac:inkMk id="139" creationId="{0FC89EB5-469C-4292-86CC-1CB668556755}"/>
          </ac:inkMkLst>
        </pc:inkChg>
        <pc:inkChg chg="add del mod">
          <ac:chgData name="Alonso Raúl Melgarejo Galván" userId="34f8e7f98b12fabf" providerId="LiveId" clId="{FD30FA29-A3C3-4DDE-A8CF-DA98DF169BBC}" dt="2020-06-04T00:59:48.125" v="244"/>
          <ac:inkMkLst>
            <pc:docMk/>
            <pc:sldMk cId="2563275508" sldId="271"/>
            <ac:inkMk id="141" creationId="{558BC6C3-319F-4EDA-97DF-2A9B395C6A18}"/>
          </ac:inkMkLst>
        </pc:inkChg>
        <pc:inkChg chg="add mod">
          <ac:chgData name="Alonso Raúl Melgarejo Galván" userId="34f8e7f98b12fabf" providerId="LiveId" clId="{FD30FA29-A3C3-4DDE-A8CF-DA98DF169BBC}" dt="2020-06-04T00:59:56.531" v="264"/>
          <ac:inkMkLst>
            <pc:docMk/>
            <pc:sldMk cId="2563275508" sldId="271"/>
            <ac:inkMk id="142" creationId="{9367912E-8FBA-4B1C-B8A0-918ADBFFF17F}"/>
          </ac:inkMkLst>
        </pc:inkChg>
        <pc:inkChg chg="add del mod">
          <ac:chgData name="Alonso Raúl Melgarejo Galván" userId="34f8e7f98b12fabf" providerId="LiveId" clId="{FD30FA29-A3C3-4DDE-A8CF-DA98DF169BBC}" dt="2020-06-04T00:59:47.848" v="240"/>
          <ac:inkMkLst>
            <pc:docMk/>
            <pc:sldMk cId="2563275508" sldId="271"/>
            <ac:inkMk id="143" creationId="{2A00C4E5-CE0D-4A01-BE70-10D9B7A65893}"/>
          </ac:inkMkLst>
        </pc:inkChg>
        <pc:inkChg chg="add del mod">
          <ac:chgData name="Alonso Raúl Melgarejo Galván" userId="34f8e7f98b12fabf" providerId="LiveId" clId="{FD30FA29-A3C3-4DDE-A8CF-DA98DF169BBC}" dt="2020-06-04T00:59:47.839" v="239"/>
          <ac:inkMkLst>
            <pc:docMk/>
            <pc:sldMk cId="2563275508" sldId="271"/>
            <ac:inkMk id="144" creationId="{2B5BE8B4-A260-40ED-A474-070201EB9E6C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46" creationId="{CCE6BE98-083C-42BD-9C9B-502DAD69BD05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47" creationId="{A3EA3A9C-6B88-4AB6-A6D6-B94FF2D8FC66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48" creationId="{BD6A2A29-177A-4720-A234-5669A48EFF1C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49" creationId="{23C2D930-E73B-4FE0-9A92-8C70E6D6900C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50" creationId="{74000D63-0EB1-4E0F-8299-C2A131BF6177}"/>
          </ac:inkMkLst>
        </pc:inkChg>
        <pc:inkChg chg="add del mod">
          <ac:chgData name="Alonso Raúl Melgarejo Galván" userId="34f8e7f98b12fabf" providerId="LiveId" clId="{FD30FA29-A3C3-4DDE-A8CF-DA98DF169BBC}" dt="2020-06-04T00:59:48.121" v="242"/>
          <ac:inkMkLst>
            <pc:docMk/>
            <pc:sldMk cId="2563275508" sldId="271"/>
            <ac:inkMk id="151" creationId="{A3AFA4A9-8538-438E-BF2B-8E8E500F32E6}"/>
          </ac:inkMkLst>
        </pc:inkChg>
        <pc:inkChg chg="add del mod">
          <ac:chgData name="Alonso Raúl Melgarejo Galván" userId="34f8e7f98b12fabf" providerId="LiveId" clId="{FD30FA29-A3C3-4DDE-A8CF-DA98DF169BBC}" dt="2020-06-04T00:59:46.200" v="230"/>
          <ac:inkMkLst>
            <pc:docMk/>
            <pc:sldMk cId="2563275508" sldId="271"/>
            <ac:inkMk id="153" creationId="{8818EA71-8D3F-42FE-BB05-926A0CC64835}"/>
          </ac:inkMkLst>
        </pc:inkChg>
        <pc:inkChg chg="add mod">
          <ac:chgData name="Alonso Raúl Melgarejo Galván" userId="34f8e7f98b12fabf" providerId="LiveId" clId="{FD30FA29-A3C3-4DDE-A8CF-DA98DF169BBC}" dt="2020-06-04T00:54:44.210" v="191"/>
          <ac:inkMkLst>
            <pc:docMk/>
            <pc:sldMk cId="2563275508" sldId="271"/>
            <ac:inkMk id="155" creationId="{E010CB61-0A23-4600-AF1C-D58BA1162698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57" creationId="{C1793362-8F15-49E8-9D33-64F84EF1DBB4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58" creationId="{56C76927-F29D-4474-8653-8D0C4E22E239}"/>
          </ac:inkMkLst>
        </pc:inkChg>
        <pc:inkChg chg="add del mod">
          <ac:chgData name="Alonso Raúl Melgarejo Galván" userId="34f8e7f98b12fabf" providerId="LiveId" clId="{FD30FA29-A3C3-4DDE-A8CF-DA98DF169BBC}" dt="2020-06-04T00:59:48.123" v="243"/>
          <ac:inkMkLst>
            <pc:docMk/>
            <pc:sldMk cId="2563275508" sldId="271"/>
            <ac:inkMk id="160" creationId="{1BCEE33B-A3A7-4F47-BFD6-5F0A3BAA9973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61" creationId="{9C3F223F-A1CF-47E8-A942-1061871E04F2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62" creationId="{CC336079-56A7-498A-B1C5-3170B43903AC}"/>
          </ac:inkMkLst>
        </pc:inkChg>
        <pc:inkChg chg="add mod">
          <ac:chgData name="Alonso Raúl Melgarejo Galván" userId="34f8e7f98b12fabf" providerId="LiveId" clId="{FD30FA29-A3C3-4DDE-A8CF-DA98DF169BBC}" dt="2020-06-04T00:55:17.262" v="200"/>
          <ac:inkMkLst>
            <pc:docMk/>
            <pc:sldMk cId="2563275508" sldId="271"/>
            <ac:inkMk id="164" creationId="{DC034B45-8ED4-497E-A04C-0C3C27180FBA}"/>
          </ac:inkMkLst>
        </pc:inkChg>
        <pc:inkChg chg="add mod">
          <ac:chgData name="Alonso Raúl Melgarejo Galván" userId="34f8e7f98b12fabf" providerId="LiveId" clId="{FD30FA29-A3C3-4DDE-A8CF-DA98DF169BBC}" dt="2020-06-04T01:02:02.373" v="339"/>
          <ac:inkMkLst>
            <pc:docMk/>
            <pc:sldMk cId="2563275508" sldId="271"/>
            <ac:inkMk id="166" creationId="{71629C6A-D1B4-4F60-B282-89FA45F5862E}"/>
          </ac:inkMkLst>
        </pc:inkChg>
        <pc:inkChg chg="add del mod">
          <ac:chgData name="Alonso Raúl Melgarejo Galván" userId="34f8e7f98b12fabf" providerId="LiveId" clId="{FD30FA29-A3C3-4DDE-A8CF-DA98DF169BBC}" dt="2020-06-04T01:01:52.690" v="332"/>
          <ac:inkMkLst>
            <pc:docMk/>
            <pc:sldMk cId="2563275508" sldId="271"/>
            <ac:inkMk id="167" creationId="{90411996-18CD-49B2-A5EA-0C500EF4696C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69" creationId="{956F6B37-F9A9-4A25-9FE5-38F4185259D6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70" creationId="{485D82E0-00A8-4C46-B16D-F7015E69CBA4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71" creationId="{67F191FB-1057-4E5C-A0DD-492B0682505E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72" creationId="{06D56EC4-3CE7-4005-A614-C5FB05BA7945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73" creationId="{21C84F36-E5F2-45FA-A526-542381E77AC2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74" creationId="{4C2917F5-CD0D-490A-97B0-26B0179C3097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75" creationId="{55D7906E-0203-4B57-851A-27A3460806E8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76" creationId="{C2E766C0-83AD-4273-8B6B-8DC38D57259C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78" creationId="{D370C1CE-FF0F-4E19-B3A9-57784D1B8D0B}"/>
          </ac:inkMkLst>
        </pc:inkChg>
        <pc:inkChg chg="add del mod">
          <ac:chgData name="Alonso Raúl Melgarejo Galván" userId="34f8e7f98b12fabf" providerId="LiveId" clId="{FD30FA29-A3C3-4DDE-A8CF-DA98DF169BBC}" dt="2020-06-04T01:01:52.067" v="318"/>
          <ac:inkMkLst>
            <pc:docMk/>
            <pc:sldMk cId="2563275508" sldId="271"/>
            <ac:inkMk id="179" creationId="{08EFD08F-7688-41DC-9D68-76D472BE2D46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81" creationId="{B5ED6718-C62C-4E03-8079-E4137ED3765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82" creationId="{808DC99F-1185-4201-94A2-699858972C8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83" creationId="{DA14F98A-5382-490A-A874-897961953E9C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84" creationId="{1D919FEF-C103-43EF-B879-0F6314F4E43D}"/>
          </ac:inkMkLst>
        </pc:inkChg>
        <pc:inkChg chg="add mod">
          <ac:chgData name="Alonso Raúl Melgarejo Galván" userId="34f8e7f98b12fabf" providerId="LiveId" clId="{FD30FA29-A3C3-4DDE-A8CF-DA98DF169BBC}" dt="2020-06-04T00:59:32.806" v="222"/>
          <ac:inkMkLst>
            <pc:docMk/>
            <pc:sldMk cId="2563275508" sldId="271"/>
            <ac:inkMk id="186" creationId="{7B6C26D3-FD44-407B-9150-1DBF896BB1EC}"/>
          </ac:inkMkLst>
        </pc:inkChg>
        <pc:inkChg chg="add del mod">
          <ac:chgData name="Alonso Raúl Melgarejo Galván" userId="34f8e7f98b12fabf" providerId="LiveId" clId="{FD30FA29-A3C3-4DDE-A8CF-DA98DF169BBC}" dt="2020-06-04T01:01:52.109" v="320"/>
          <ac:inkMkLst>
            <pc:docMk/>
            <pc:sldMk cId="2563275508" sldId="271"/>
            <ac:inkMk id="188" creationId="{E89E1A3B-F697-4EBA-B6E3-4937D1180AD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89" creationId="{499130A7-2A31-485E-AF6A-06D5B7D99271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91" creationId="{7720B71C-CE83-40BD-A3D6-A28D42003886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93" creationId="{ECD12F78-2ADE-42E1-B18B-8B6A09C00272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94" creationId="{1CFBF925-76A8-4F83-AB9E-41FC5EDE9C27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96" creationId="{579BC29E-AA80-4B17-B968-A6C2F33E6F7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97" creationId="{3FD87762-FA64-4451-9BB4-E03CA053C466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98" creationId="{BD20F99E-9FCE-4CEA-93A6-10991E3B54EE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199" creationId="{C7CEEDCA-2CE8-4923-9FBA-ACC4DE8710F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00" creationId="{6E4B264C-928B-4380-B97E-19F834F2F685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02" creationId="{B70277E3-B5BB-4466-922C-2A99D528080F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03" creationId="{A57F8380-94B2-41A0-A632-BC38395108F6}"/>
          </ac:inkMkLst>
        </pc:inkChg>
        <pc:inkChg chg="add del mod">
          <ac:chgData name="Alonso Raúl Melgarejo Galván" userId="34f8e7f98b12fabf" providerId="LiveId" clId="{FD30FA29-A3C3-4DDE-A8CF-DA98DF169BBC}" dt="2020-06-04T01:01:52.649" v="323"/>
          <ac:inkMkLst>
            <pc:docMk/>
            <pc:sldMk cId="2563275508" sldId="271"/>
            <ac:inkMk id="204" creationId="{5B1577C3-7D00-4B4C-97A9-5C588D7A683B}"/>
          </ac:inkMkLst>
        </pc:inkChg>
        <pc:inkChg chg="add del mod">
          <ac:chgData name="Alonso Raúl Melgarejo Galván" userId="34f8e7f98b12fabf" providerId="LiveId" clId="{FD30FA29-A3C3-4DDE-A8CF-DA98DF169BBC}" dt="2020-06-04T01:01:52.646" v="322"/>
          <ac:inkMkLst>
            <pc:docMk/>
            <pc:sldMk cId="2563275508" sldId="271"/>
            <ac:inkMk id="205" creationId="{513D0017-48E9-4DBC-9187-34227A53DB82}"/>
          </ac:inkMkLst>
        </pc:inkChg>
        <pc:inkChg chg="add del mod">
          <ac:chgData name="Alonso Raúl Melgarejo Galván" userId="34f8e7f98b12fabf" providerId="LiveId" clId="{FD30FA29-A3C3-4DDE-A8CF-DA98DF169BBC}" dt="2020-06-04T01:01:52.664" v="328"/>
          <ac:inkMkLst>
            <pc:docMk/>
            <pc:sldMk cId="2563275508" sldId="271"/>
            <ac:inkMk id="206" creationId="{9020683A-1523-4C19-A0C0-FAA3C39704B4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08" creationId="{AEF239E3-2F34-4FAC-BF92-389B5268049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09" creationId="{4C9619C2-7487-426D-9E6E-2E34CFD7F79B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10" creationId="{B81F031D-8B38-414D-B4BD-59675ABF96F8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11" creationId="{C9965BB8-1781-4DEC-B4F2-1D4C09C16B4B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12" creationId="{0424DDD8-91F7-4D01-A986-C3630E8BD899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13" creationId="{D5EA73B0-9573-4AAD-8107-0017DC1431DE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15" creationId="{880CF5A3-5BF9-4305-A047-B671A1F9017F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16" creationId="{42C296B7-803F-4534-8016-FECCB361688C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17" creationId="{460335B8-9EF4-40B2-8EA5-496435BD4BAA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19" creationId="{DAF0D6B0-59CC-42A1-8FE0-5D4DAFEA1459}"/>
          </ac:inkMkLst>
        </pc:inkChg>
        <pc:inkChg chg="add del mod">
          <ac:chgData name="Alonso Raúl Melgarejo Galván" userId="34f8e7f98b12fabf" providerId="LiveId" clId="{FD30FA29-A3C3-4DDE-A8CF-DA98DF169BBC}" dt="2020-06-04T01:01:52.661" v="327"/>
          <ac:inkMkLst>
            <pc:docMk/>
            <pc:sldMk cId="2563275508" sldId="271"/>
            <ac:inkMk id="221" creationId="{7DA1ED48-6501-4EE2-8BD3-6C476829F977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22" creationId="{5FEDA81C-90EC-4285-9BA1-8E7699801A54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23" creationId="{E1711009-F40E-462E-91A2-992C4C2B4C6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24" creationId="{4ABA8490-5D79-489A-9446-993EF5B90B2E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26" creationId="{D3305576-2D9E-43FC-8F77-04D90797B794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27" creationId="{4AA29BC0-308B-46E8-A52B-64BACE8C83A5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28" creationId="{8F224B10-C805-436C-8D63-37AB4171290F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30" creationId="{4BD4C359-9757-45BD-824B-3D605B2ADAB7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31" creationId="{4B582FB3-4C58-4937-AEF8-49B6F259F8E9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32" creationId="{00FB04D9-7687-42F2-8E7F-5A09361C0A27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33" creationId="{272AF267-1A2A-432C-965B-8D3BCC633A3A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35" creationId="{1E873DF1-CA3E-4EB5-83DF-96D6405131F0}"/>
          </ac:inkMkLst>
        </pc:inkChg>
        <pc:inkChg chg="add del mod">
          <ac:chgData name="Alonso Raúl Melgarejo Galván" userId="34f8e7f98b12fabf" providerId="LiveId" clId="{FD30FA29-A3C3-4DDE-A8CF-DA98DF169BBC}" dt="2020-06-04T01:01:52.694" v="334"/>
          <ac:inkMkLst>
            <pc:docMk/>
            <pc:sldMk cId="2563275508" sldId="271"/>
            <ac:inkMk id="237" creationId="{3C79B3FA-EC92-4661-AF53-6ACAEFE73052}"/>
          </ac:inkMkLst>
        </pc:inkChg>
        <pc:inkChg chg="add mod">
          <ac:chgData name="Alonso Raúl Melgarejo Galván" userId="34f8e7f98b12fabf" providerId="LiveId" clId="{FD30FA29-A3C3-4DDE-A8CF-DA98DF169BBC}" dt="2020-06-04T01:02:02.373" v="339"/>
          <ac:inkMkLst>
            <pc:docMk/>
            <pc:sldMk cId="2563275508" sldId="271"/>
            <ac:inkMk id="238" creationId="{16ED327E-2360-4FAE-9502-886302A78947}"/>
          </ac:inkMkLst>
        </pc:inkChg>
        <pc:inkChg chg="add del mod">
          <ac:chgData name="Alonso Raúl Melgarejo Galván" userId="34f8e7f98b12fabf" providerId="LiveId" clId="{FD30FA29-A3C3-4DDE-A8CF-DA98DF169BBC}" dt="2020-06-04T01:01:52.682" v="331"/>
          <ac:inkMkLst>
            <pc:docMk/>
            <pc:sldMk cId="2563275508" sldId="271"/>
            <ac:inkMk id="240" creationId="{1ACA5C80-CF4A-4E69-95A4-B6DCBB30BD31}"/>
          </ac:inkMkLst>
        </pc:inkChg>
        <pc:inkChg chg="add del mod">
          <ac:chgData name="Alonso Raúl Melgarejo Galván" userId="34f8e7f98b12fabf" providerId="LiveId" clId="{FD30FA29-A3C3-4DDE-A8CF-DA98DF169BBC}" dt="2020-06-04T01:01:52.655" v="325"/>
          <ac:inkMkLst>
            <pc:docMk/>
            <pc:sldMk cId="2563275508" sldId="271"/>
            <ac:inkMk id="241" creationId="{12DDF3F3-F8B3-4491-B238-1E328763D443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42" creationId="{49869259-F243-410E-87BD-8E602FEB6331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43" creationId="{2E86DAFF-C0D8-4265-9809-7C0AD124544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45" creationId="{E3D3F25D-B177-4DAE-8665-3487FFF6F11F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46" creationId="{60D3EB3D-0B0F-42CA-849A-9DE49DC29A26}"/>
          </ac:inkMkLst>
        </pc:inkChg>
        <pc:inkChg chg="add del mod">
          <ac:chgData name="Alonso Raúl Melgarejo Galván" userId="34f8e7f98b12fabf" providerId="LiveId" clId="{FD30FA29-A3C3-4DDE-A8CF-DA98DF169BBC}" dt="2020-06-04T01:01:52.658" v="326"/>
          <ac:inkMkLst>
            <pc:docMk/>
            <pc:sldMk cId="2563275508" sldId="271"/>
            <ac:inkMk id="248" creationId="{926DB7E0-DDAB-485B-BBF9-00F1CEE6487A}"/>
          </ac:inkMkLst>
        </pc:inkChg>
        <pc:inkChg chg="add del mod">
          <ac:chgData name="Alonso Raúl Melgarejo Galván" userId="34f8e7f98b12fabf" providerId="LiveId" clId="{FD30FA29-A3C3-4DDE-A8CF-DA98DF169BBC}" dt="2020-06-04T01:01:52.667" v="329"/>
          <ac:inkMkLst>
            <pc:docMk/>
            <pc:sldMk cId="2563275508" sldId="271"/>
            <ac:inkMk id="249" creationId="{79232FDB-1C8B-4188-A67C-8281291F4DA3}"/>
          </ac:inkMkLst>
        </pc:inkChg>
        <pc:inkChg chg="add mod">
          <ac:chgData name="Alonso Raúl Melgarejo Galván" userId="34f8e7f98b12fabf" providerId="LiveId" clId="{FD30FA29-A3C3-4DDE-A8CF-DA98DF169BBC}" dt="2020-06-04T01:02:02.373" v="339"/>
          <ac:inkMkLst>
            <pc:docMk/>
            <pc:sldMk cId="2563275508" sldId="271"/>
            <ac:inkMk id="250" creationId="{4312E3C3-E406-4610-B4B8-B742022769F7}"/>
          </ac:inkMkLst>
        </pc:inkChg>
        <pc:inkChg chg="add del mod">
          <ac:chgData name="Alonso Raúl Melgarejo Galván" userId="34f8e7f98b12fabf" providerId="LiveId" clId="{FD30FA29-A3C3-4DDE-A8CF-DA98DF169BBC}" dt="2020-06-04T01:01:52.692" v="333"/>
          <ac:inkMkLst>
            <pc:docMk/>
            <pc:sldMk cId="2563275508" sldId="271"/>
            <ac:inkMk id="251" creationId="{C7578406-EC85-45CD-B7D8-11DA9BD8BDA2}"/>
          </ac:inkMkLst>
        </pc:inkChg>
        <pc:inkChg chg="add del mod">
          <ac:chgData name="Alonso Raúl Melgarejo Galván" userId="34f8e7f98b12fabf" providerId="LiveId" clId="{FD30FA29-A3C3-4DDE-A8CF-DA98DF169BBC}" dt="2020-06-04T01:01:52.642" v="321"/>
          <ac:inkMkLst>
            <pc:docMk/>
            <pc:sldMk cId="2563275508" sldId="271"/>
            <ac:inkMk id="253" creationId="{D42B39AB-B31B-4F10-B674-5481E19751BF}"/>
          </ac:inkMkLst>
        </pc:inkChg>
        <pc:inkChg chg="add mod">
          <ac:chgData name="Alonso Raúl Melgarejo Galván" userId="34f8e7f98b12fabf" providerId="LiveId" clId="{FD30FA29-A3C3-4DDE-A8CF-DA98DF169BBC}" dt="2020-06-04T01:02:34.207" v="342"/>
          <ac:inkMkLst>
            <pc:docMk/>
            <pc:sldMk cId="2563275508" sldId="271"/>
            <ac:inkMk id="255" creationId="{02D32166-AA9E-478E-8288-2E85BC1A50DF}"/>
          </ac:inkMkLst>
        </pc:inkChg>
        <pc:inkChg chg="add mod">
          <ac:chgData name="Alonso Raúl Melgarejo Galván" userId="34f8e7f98b12fabf" providerId="LiveId" clId="{FD30FA29-A3C3-4DDE-A8CF-DA98DF169BBC}" dt="2020-06-04T01:02:02.373" v="339"/>
          <ac:inkMkLst>
            <pc:docMk/>
            <pc:sldMk cId="2563275508" sldId="271"/>
            <ac:inkMk id="256" creationId="{3A6D5510-B829-482C-985C-5D9A0928E3A8}"/>
          </ac:inkMkLst>
        </pc:inkChg>
        <pc:inkChg chg="add">
          <ac:chgData name="Alonso Raúl Melgarejo Galván" userId="34f8e7f98b12fabf" providerId="LiveId" clId="{FD30FA29-A3C3-4DDE-A8CF-DA98DF169BBC}" dt="2020-06-04T01:02:19.164" v="340" actId="9405"/>
          <ac:inkMkLst>
            <pc:docMk/>
            <pc:sldMk cId="2563275508" sldId="271"/>
            <ac:inkMk id="259" creationId="{D6BE0C26-EF02-485B-8F11-86090EBBF762}"/>
          </ac:inkMkLst>
        </pc:inkChg>
        <pc:inkChg chg="add mod">
          <ac:chgData name="Alonso Raúl Melgarejo Galván" userId="34f8e7f98b12fabf" providerId="LiveId" clId="{FD30FA29-A3C3-4DDE-A8CF-DA98DF169BBC}" dt="2020-06-04T01:02:43.077" v="347"/>
          <ac:inkMkLst>
            <pc:docMk/>
            <pc:sldMk cId="2563275508" sldId="271"/>
            <ac:inkMk id="260" creationId="{E9937F9B-CEF9-44CC-9E1C-A842F7FAAFF4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62" creationId="{2DD1F558-B5A8-4C05-B18A-8F527DA0DFBE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63" creationId="{0BD737D1-BB0B-4F20-B7D4-0A9FBD0F659E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64" creationId="{022C3E66-3B40-40CE-B4F4-24908023168B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65" creationId="{1CFAC313-58E9-4025-888F-9427AF16A280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67" creationId="{3C130126-04F8-4B91-9514-9BD4C103CDAB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68" creationId="{343639F9-BC41-42BC-9352-1018E412AA0E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70" creationId="{43A0D2A5-873D-4425-959E-F06CCD95F94F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71" creationId="{276C8B5D-4424-4321-93CD-9ED4254276E9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72" creationId="{7808D78E-AD2A-468E-A31D-956B1D37B6DA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73" creationId="{2B7CE4D8-A4B9-441D-A781-7ABA49F0BDB5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74" creationId="{AB22AD73-6B73-45D4-91DB-8E4F5E5EBDDE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75" creationId="{63BE9CB3-7BAA-4009-97E3-6064824A4473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76" creationId="{9A3C41D9-0E52-4791-BBD8-A14E291FA523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77" creationId="{F5134922-388F-4545-888C-3510CBC2959E}"/>
          </ac:inkMkLst>
        </pc:inkChg>
        <pc:inkChg chg="add mod">
          <ac:chgData name="Alonso Raúl Melgarejo Galván" userId="34f8e7f98b12fabf" providerId="LiveId" clId="{FD30FA29-A3C3-4DDE-A8CF-DA98DF169BBC}" dt="2020-06-04T01:03:09.669" v="360"/>
          <ac:inkMkLst>
            <pc:docMk/>
            <pc:sldMk cId="2563275508" sldId="271"/>
            <ac:inkMk id="278" creationId="{3A4EE649-8377-485B-9A13-1FC2518D48B4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18:17.570" v="823"/>
        <pc:sldMkLst>
          <pc:docMk/>
          <pc:sldMk cId="3630608280" sldId="272"/>
        </pc:sldMkLst>
        <pc:grpChg chg="del mod">
          <ac:chgData name="Alonso Raúl Melgarejo Galván" userId="34f8e7f98b12fabf" providerId="LiveId" clId="{FD30FA29-A3C3-4DDE-A8CF-DA98DF169BBC}" dt="2020-06-04T01:03:47.065" v="369"/>
          <ac:grpSpMkLst>
            <pc:docMk/>
            <pc:sldMk cId="3630608280" sldId="272"/>
            <ac:grpSpMk id="11" creationId="{E09A7C2D-B839-4584-9379-A9B6EBA059A1}"/>
          </ac:grpSpMkLst>
        </pc:grpChg>
        <pc:grpChg chg="del mod">
          <ac:chgData name="Alonso Raúl Melgarejo Galván" userId="34f8e7f98b12fabf" providerId="LiveId" clId="{FD30FA29-A3C3-4DDE-A8CF-DA98DF169BBC}" dt="2020-06-04T01:03:50.939" v="374"/>
          <ac:grpSpMkLst>
            <pc:docMk/>
            <pc:sldMk cId="3630608280" sldId="272"/>
            <ac:grpSpMk id="14" creationId="{449FF78C-F860-4BEE-B357-E7A0DF5CDE59}"/>
          </ac:grpSpMkLst>
        </pc:grpChg>
        <pc:grpChg chg="del mod">
          <ac:chgData name="Alonso Raúl Melgarejo Galván" userId="34f8e7f98b12fabf" providerId="LiveId" clId="{FD30FA29-A3C3-4DDE-A8CF-DA98DF169BBC}" dt="2020-06-04T01:04:01.941" v="378"/>
          <ac:grpSpMkLst>
            <pc:docMk/>
            <pc:sldMk cId="3630608280" sldId="272"/>
            <ac:grpSpMk id="19" creationId="{35EC0299-89BB-4E7C-A373-0656A23B8368}"/>
          </ac:grpSpMkLst>
        </pc:grpChg>
        <pc:grpChg chg="del mod">
          <ac:chgData name="Alonso Raúl Melgarejo Galván" userId="34f8e7f98b12fabf" providerId="LiveId" clId="{FD30FA29-A3C3-4DDE-A8CF-DA98DF169BBC}" dt="2020-06-04T01:04:08.785" v="380"/>
          <ac:grpSpMkLst>
            <pc:docMk/>
            <pc:sldMk cId="3630608280" sldId="272"/>
            <ac:grpSpMk id="23" creationId="{F46EA775-1566-4247-AEA9-3FFD36E2AEAA}"/>
          </ac:grpSpMkLst>
        </pc:grpChg>
        <pc:grpChg chg="del mod">
          <ac:chgData name="Alonso Raúl Melgarejo Galván" userId="34f8e7f98b12fabf" providerId="LiveId" clId="{FD30FA29-A3C3-4DDE-A8CF-DA98DF169BBC}" dt="2020-06-04T01:04:17.471" v="382"/>
          <ac:grpSpMkLst>
            <pc:docMk/>
            <pc:sldMk cId="3630608280" sldId="272"/>
            <ac:grpSpMk id="25" creationId="{B97685FD-ADA9-48A6-A553-EBCC23708128}"/>
          </ac:grpSpMkLst>
        </pc:grpChg>
        <pc:grpChg chg="del mod">
          <ac:chgData name="Alonso Raúl Melgarejo Galván" userId="34f8e7f98b12fabf" providerId="LiveId" clId="{FD30FA29-A3C3-4DDE-A8CF-DA98DF169BBC}" dt="2020-06-04T01:04:22.397" v="385"/>
          <ac:grpSpMkLst>
            <pc:docMk/>
            <pc:sldMk cId="3630608280" sldId="272"/>
            <ac:grpSpMk id="27" creationId="{E501A03D-99E2-4ACA-9281-356A8AD5A9F7}"/>
          </ac:grpSpMkLst>
        </pc:grpChg>
        <pc:grpChg chg="del mod">
          <ac:chgData name="Alonso Raúl Melgarejo Galván" userId="34f8e7f98b12fabf" providerId="LiveId" clId="{FD30FA29-A3C3-4DDE-A8CF-DA98DF169BBC}" dt="2020-06-04T01:04:33.614" v="391"/>
          <ac:grpSpMkLst>
            <pc:docMk/>
            <pc:sldMk cId="3630608280" sldId="272"/>
            <ac:grpSpMk id="30" creationId="{4B577F39-30E9-4DD0-9B0C-0C3C2124FCB0}"/>
          </ac:grpSpMkLst>
        </pc:grpChg>
        <pc:grpChg chg="del mod">
          <ac:chgData name="Alonso Raúl Melgarejo Galván" userId="34f8e7f98b12fabf" providerId="LiveId" clId="{FD30FA29-A3C3-4DDE-A8CF-DA98DF169BBC}" dt="2020-06-04T01:04:33.614" v="391"/>
          <ac:grpSpMkLst>
            <pc:docMk/>
            <pc:sldMk cId="3630608280" sldId="272"/>
            <ac:grpSpMk id="34" creationId="{15414910-062E-4203-ABE0-FFB1B0A60685}"/>
          </ac:grpSpMkLst>
        </pc:grpChg>
        <pc:grpChg chg="del mod">
          <ac:chgData name="Alonso Raúl Melgarejo Galván" userId="34f8e7f98b12fabf" providerId="LiveId" clId="{FD30FA29-A3C3-4DDE-A8CF-DA98DF169BBC}" dt="2020-06-04T01:04:39.914" v="397"/>
          <ac:grpSpMkLst>
            <pc:docMk/>
            <pc:sldMk cId="3630608280" sldId="272"/>
            <ac:grpSpMk id="36" creationId="{41E31506-5641-4895-81C5-77316FBC8177}"/>
          </ac:grpSpMkLst>
        </pc:grpChg>
        <pc:grpChg chg="del mod">
          <ac:chgData name="Alonso Raúl Melgarejo Galván" userId="34f8e7f98b12fabf" providerId="LiveId" clId="{FD30FA29-A3C3-4DDE-A8CF-DA98DF169BBC}" dt="2020-06-04T01:04:58.266" v="417"/>
          <ac:grpSpMkLst>
            <pc:docMk/>
            <pc:sldMk cId="3630608280" sldId="272"/>
            <ac:grpSpMk id="42" creationId="{6A43CAD4-BB4D-4648-B63E-7EB5E65A195F}"/>
          </ac:grpSpMkLst>
        </pc:grpChg>
        <pc:grpChg chg="del mod">
          <ac:chgData name="Alonso Raúl Melgarejo Galván" userId="34f8e7f98b12fabf" providerId="LiveId" clId="{FD30FA29-A3C3-4DDE-A8CF-DA98DF169BBC}" dt="2020-06-04T01:04:50.517" v="407"/>
          <ac:grpSpMkLst>
            <pc:docMk/>
            <pc:sldMk cId="3630608280" sldId="272"/>
            <ac:grpSpMk id="45" creationId="{14E38132-B040-4CAF-BA0E-622D09A3E2F4}"/>
          </ac:grpSpMkLst>
        </pc:grpChg>
        <pc:grpChg chg="del mod">
          <ac:chgData name="Alonso Raúl Melgarejo Galván" userId="34f8e7f98b12fabf" providerId="LiveId" clId="{FD30FA29-A3C3-4DDE-A8CF-DA98DF169BBC}" dt="2020-06-04T01:04:58.266" v="417"/>
          <ac:grpSpMkLst>
            <pc:docMk/>
            <pc:sldMk cId="3630608280" sldId="272"/>
            <ac:grpSpMk id="52" creationId="{6E543723-1B53-4520-90AE-EA13242997B7}"/>
          </ac:grpSpMkLst>
        </pc:grpChg>
        <pc:grpChg chg="del mod">
          <ac:chgData name="Alonso Raúl Melgarejo Galván" userId="34f8e7f98b12fabf" providerId="LiveId" clId="{FD30FA29-A3C3-4DDE-A8CF-DA98DF169BBC}" dt="2020-06-04T01:05:01.785" v="421"/>
          <ac:grpSpMkLst>
            <pc:docMk/>
            <pc:sldMk cId="3630608280" sldId="272"/>
            <ac:grpSpMk id="62" creationId="{D8DB6424-E03D-46B4-87DC-5F51A0BF2AC2}"/>
          </ac:grpSpMkLst>
        </pc:grpChg>
        <pc:grpChg chg="del mod">
          <ac:chgData name="Alonso Raúl Melgarejo Galván" userId="34f8e7f98b12fabf" providerId="LiveId" clId="{FD30FA29-A3C3-4DDE-A8CF-DA98DF169BBC}" dt="2020-06-04T01:05:15.509" v="423"/>
          <ac:grpSpMkLst>
            <pc:docMk/>
            <pc:sldMk cId="3630608280" sldId="272"/>
            <ac:grpSpMk id="66" creationId="{0CAD6F4B-E835-4A48-A35D-9232DF61FB88}"/>
          </ac:grpSpMkLst>
        </pc:grpChg>
        <pc:grpChg chg="del mod">
          <ac:chgData name="Alonso Raúl Melgarejo Galván" userId="34f8e7f98b12fabf" providerId="LiveId" clId="{FD30FA29-A3C3-4DDE-A8CF-DA98DF169BBC}" dt="2020-06-04T01:05:19.281" v="427"/>
          <ac:grpSpMkLst>
            <pc:docMk/>
            <pc:sldMk cId="3630608280" sldId="272"/>
            <ac:grpSpMk id="68" creationId="{3FEABB00-94FB-46A2-87B7-72A921ADEF32}"/>
          </ac:grpSpMkLst>
        </pc:grpChg>
        <pc:grpChg chg="del mod">
          <ac:chgData name="Alonso Raúl Melgarejo Galván" userId="34f8e7f98b12fabf" providerId="LiveId" clId="{FD30FA29-A3C3-4DDE-A8CF-DA98DF169BBC}" dt="2020-06-04T01:05:19.281" v="427"/>
          <ac:grpSpMkLst>
            <pc:docMk/>
            <pc:sldMk cId="3630608280" sldId="272"/>
            <ac:grpSpMk id="72" creationId="{107A1367-23A0-4C32-820D-54AD6822E1A2}"/>
          </ac:grpSpMkLst>
        </pc:grpChg>
        <pc:grpChg chg="del mod">
          <ac:chgData name="Alonso Raúl Melgarejo Galván" userId="34f8e7f98b12fabf" providerId="LiveId" clId="{FD30FA29-A3C3-4DDE-A8CF-DA98DF169BBC}" dt="2020-06-04T01:05:22.387" v="429"/>
          <ac:grpSpMkLst>
            <pc:docMk/>
            <pc:sldMk cId="3630608280" sldId="272"/>
            <ac:grpSpMk id="73" creationId="{A0FBBDD8-7F04-4BF9-8CFF-678479A17BD7}"/>
          </ac:grpSpMkLst>
        </pc:grpChg>
        <pc:grpChg chg="del mod">
          <ac:chgData name="Alonso Raúl Melgarejo Galván" userId="34f8e7f98b12fabf" providerId="LiveId" clId="{FD30FA29-A3C3-4DDE-A8CF-DA98DF169BBC}" dt="2020-06-04T01:05:28.798" v="433"/>
          <ac:grpSpMkLst>
            <pc:docMk/>
            <pc:sldMk cId="3630608280" sldId="272"/>
            <ac:grpSpMk id="75" creationId="{2FF3890F-58E3-4970-B600-F8042932362E}"/>
          </ac:grpSpMkLst>
        </pc:grpChg>
        <pc:grpChg chg="del mod">
          <ac:chgData name="Alonso Raúl Melgarejo Galván" userId="34f8e7f98b12fabf" providerId="LiveId" clId="{FD30FA29-A3C3-4DDE-A8CF-DA98DF169BBC}" dt="2020-06-04T01:05:35.635" v="440"/>
          <ac:grpSpMkLst>
            <pc:docMk/>
            <pc:sldMk cId="3630608280" sldId="272"/>
            <ac:grpSpMk id="79" creationId="{A0A61757-82C1-4F1B-A702-D8E67F1E85C6}"/>
          </ac:grpSpMkLst>
        </pc:grpChg>
        <pc:grpChg chg="del mod">
          <ac:chgData name="Alonso Raúl Melgarejo Galván" userId="34f8e7f98b12fabf" providerId="LiveId" clId="{FD30FA29-A3C3-4DDE-A8CF-DA98DF169BBC}" dt="2020-06-04T01:05:35.635" v="440"/>
          <ac:grpSpMkLst>
            <pc:docMk/>
            <pc:sldMk cId="3630608280" sldId="272"/>
            <ac:grpSpMk id="86" creationId="{EF41EB04-0193-4BEF-87E5-C51F96710D80}"/>
          </ac:grpSpMkLst>
        </pc:grpChg>
        <pc:grpChg chg="del mod">
          <ac:chgData name="Alonso Raúl Melgarejo Galván" userId="34f8e7f98b12fabf" providerId="LiveId" clId="{FD30FA29-A3C3-4DDE-A8CF-DA98DF169BBC}" dt="2020-06-04T01:05:38.208" v="442"/>
          <ac:grpSpMkLst>
            <pc:docMk/>
            <pc:sldMk cId="3630608280" sldId="272"/>
            <ac:grpSpMk id="87" creationId="{45B093B2-FF16-426D-8325-55E19FDBD2DA}"/>
          </ac:grpSpMkLst>
        </pc:grpChg>
        <pc:grpChg chg="del mod">
          <ac:chgData name="Alonso Raúl Melgarejo Galván" userId="34f8e7f98b12fabf" providerId="LiveId" clId="{FD30FA29-A3C3-4DDE-A8CF-DA98DF169BBC}" dt="2020-06-04T01:05:43.665" v="444"/>
          <ac:grpSpMkLst>
            <pc:docMk/>
            <pc:sldMk cId="3630608280" sldId="272"/>
            <ac:grpSpMk id="89" creationId="{3F0D6BF7-3EFB-4540-B7D5-C63C08954616}"/>
          </ac:grpSpMkLst>
        </pc:grpChg>
        <pc:grpChg chg="del mod">
          <ac:chgData name="Alonso Raúl Melgarejo Galván" userId="34f8e7f98b12fabf" providerId="LiveId" clId="{FD30FA29-A3C3-4DDE-A8CF-DA98DF169BBC}" dt="2020-06-04T01:05:46.212" v="447"/>
          <ac:grpSpMkLst>
            <pc:docMk/>
            <pc:sldMk cId="3630608280" sldId="272"/>
            <ac:grpSpMk id="91" creationId="{37EA0113-65F8-41BA-A84F-BD788109E48F}"/>
          </ac:grpSpMkLst>
        </pc:grpChg>
        <pc:grpChg chg="del mod">
          <ac:chgData name="Alonso Raúl Melgarejo Galván" userId="34f8e7f98b12fabf" providerId="LiveId" clId="{FD30FA29-A3C3-4DDE-A8CF-DA98DF169BBC}" dt="2020-06-04T01:05:54.132" v="449"/>
          <ac:grpSpMkLst>
            <pc:docMk/>
            <pc:sldMk cId="3630608280" sldId="272"/>
            <ac:grpSpMk id="94" creationId="{9184CB8E-3A82-4338-963E-A31B52A711C5}"/>
          </ac:grpSpMkLst>
        </pc:grpChg>
        <pc:grpChg chg="del mod">
          <ac:chgData name="Alonso Raúl Melgarejo Galván" userId="34f8e7f98b12fabf" providerId="LiveId" clId="{FD30FA29-A3C3-4DDE-A8CF-DA98DF169BBC}" dt="2020-06-04T01:06:00.610" v="452"/>
          <ac:grpSpMkLst>
            <pc:docMk/>
            <pc:sldMk cId="3630608280" sldId="272"/>
            <ac:grpSpMk id="96" creationId="{DC3CFB7A-8BFE-4A67-9FCB-ECA8B7F78E11}"/>
          </ac:grpSpMkLst>
        </pc:grpChg>
        <pc:grpChg chg="del mod">
          <ac:chgData name="Alonso Raúl Melgarejo Galván" userId="34f8e7f98b12fabf" providerId="LiveId" clId="{FD30FA29-A3C3-4DDE-A8CF-DA98DF169BBC}" dt="2020-06-04T01:06:00.610" v="452"/>
          <ac:grpSpMkLst>
            <pc:docMk/>
            <pc:sldMk cId="3630608280" sldId="272"/>
            <ac:grpSpMk id="99" creationId="{CE266D99-E85C-4001-BA86-A0F4443A2F92}"/>
          </ac:grpSpMkLst>
        </pc:grpChg>
        <pc:grpChg chg="del mod">
          <ac:chgData name="Alonso Raúl Melgarejo Galván" userId="34f8e7f98b12fabf" providerId="LiveId" clId="{FD30FA29-A3C3-4DDE-A8CF-DA98DF169BBC}" dt="2020-06-04T01:06:05.641" v="454"/>
          <ac:grpSpMkLst>
            <pc:docMk/>
            <pc:sldMk cId="3630608280" sldId="272"/>
            <ac:grpSpMk id="100" creationId="{E4610EEA-6846-4A57-862E-82C3F1F6F368}"/>
          </ac:grpSpMkLst>
        </pc:grpChg>
        <pc:grpChg chg="del mod">
          <ac:chgData name="Alonso Raúl Melgarejo Galván" userId="34f8e7f98b12fabf" providerId="LiveId" clId="{FD30FA29-A3C3-4DDE-A8CF-DA98DF169BBC}" dt="2020-06-04T01:06:19.127" v="456"/>
          <ac:grpSpMkLst>
            <pc:docMk/>
            <pc:sldMk cId="3630608280" sldId="272"/>
            <ac:grpSpMk id="102" creationId="{02857A2F-3B88-4ED6-BCD2-66A02E003EC9}"/>
          </ac:grpSpMkLst>
        </pc:grpChg>
        <pc:grpChg chg="del mod">
          <ac:chgData name="Alonso Raúl Melgarejo Galván" userId="34f8e7f98b12fabf" providerId="LiveId" clId="{FD30FA29-A3C3-4DDE-A8CF-DA98DF169BBC}" dt="2020-06-04T01:07:22.627" v="496"/>
          <ac:grpSpMkLst>
            <pc:docMk/>
            <pc:sldMk cId="3630608280" sldId="272"/>
            <ac:grpSpMk id="104" creationId="{62B61AD8-1581-4186-97F7-311195B6B58B}"/>
          </ac:grpSpMkLst>
        </pc:grpChg>
        <pc:grpChg chg="del mod">
          <ac:chgData name="Alonso Raúl Melgarejo Galván" userId="34f8e7f98b12fabf" providerId="LiveId" clId="{FD30FA29-A3C3-4DDE-A8CF-DA98DF169BBC}" dt="2020-06-04T01:07:01.447" v="480"/>
          <ac:grpSpMkLst>
            <pc:docMk/>
            <pc:sldMk cId="3630608280" sldId="272"/>
            <ac:grpSpMk id="118" creationId="{7738AB02-ABD8-453C-95E9-FF7C3B24A3B5}"/>
          </ac:grpSpMkLst>
        </pc:grpChg>
        <pc:grpChg chg="del mod">
          <ac:chgData name="Alonso Raúl Melgarejo Galván" userId="34f8e7f98b12fabf" providerId="LiveId" clId="{FD30FA29-A3C3-4DDE-A8CF-DA98DF169BBC}" dt="2020-06-04T01:07:17.825" v="493"/>
          <ac:grpSpMkLst>
            <pc:docMk/>
            <pc:sldMk cId="3630608280" sldId="272"/>
            <ac:grpSpMk id="128" creationId="{193B397C-F786-414D-9B20-D58FCED91683}"/>
          </ac:grpSpMkLst>
        </pc:grpChg>
        <pc:grpChg chg="del mod">
          <ac:chgData name="Alonso Raúl Melgarejo Galván" userId="34f8e7f98b12fabf" providerId="LiveId" clId="{FD30FA29-A3C3-4DDE-A8CF-DA98DF169BBC}" dt="2020-06-04T01:07:22.627" v="496"/>
          <ac:grpSpMkLst>
            <pc:docMk/>
            <pc:sldMk cId="3630608280" sldId="272"/>
            <ac:grpSpMk id="135" creationId="{CA702104-8C30-44C7-B745-627CD09EAB0A}"/>
          </ac:grpSpMkLst>
        </pc:grpChg>
        <pc:grpChg chg="del mod">
          <ac:chgData name="Alonso Raúl Melgarejo Galván" userId="34f8e7f98b12fabf" providerId="LiveId" clId="{FD30FA29-A3C3-4DDE-A8CF-DA98DF169BBC}" dt="2020-06-04T01:07:26.788" v="499"/>
          <ac:grpSpMkLst>
            <pc:docMk/>
            <pc:sldMk cId="3630608280" sldId="272"/>
            <ac:grpSpMk id="138" creationId="{1DE12832-D025-4C68-B615-CBB3306884F2}"/>
          </ac:grpSpMkLst>
        </pc:grpChg>
        <pc:grpChg chg="del mod">
          <ac:chgData name="Alonso Raúl Melgarejo Galván" userId="34f8e7f98b12fabf" providerId="LiveId" clId="{FD30FA29-A3C3-4DDE-A8CF-DA98DF169BBC}" dt="2020-06-04T01:07:28.641" v="502"/>
          <ac:grpSpMkLst>
            <pc:docMk/>
            <pc:sldMk cId="3630608280" sldId="272"/>
            <ac:grpSpMk id="141" creationId="{5FC6D679-897B-4E3D-8A86-57C44F5EEB7B}"/>
          </ac:grpSpMkLst>
        </pc:grpChg>
        <pc:grpChg chg="del mod">
          <ac:chgData name="Alonso Raúl Melgarejo Galván" userId="34f8e7f98b12fabf" providerId="LiveId" clId="{FD30FA29-A3C3-4DDE-A8CF-DA98DF169BBC}" dt="2020-06-04T01:07:31.527" v="504"/>
          <ac:grpSpMkLst>
            <pc:docMk/>
            <pc:sldMk cId="3630608280" sldId="272"/>
            <ac:grpSpMk id="144" creationId="{7302174B-F34B-49D4-ABBD-1F88824244C2}"/>
          </ac:grpSpMkLst>
        </pc:grpChg>
        <pc:grpChg chg="del mod">
          <ac:chgData name="Alonso Raúl Melgarejo Galván" userId="34f8e7f98b12fabf" providerId="LiveId" clId="{FD30FA29-A3C3-4DDE-A8CF-DA98DF169BBC}" dt="2020-06-04T01:07:36.815" v="506"/>
          <ac:grpSpMkLst>
            <pc:docMk/>
            <pc:sldMk cId="3630608280" sldId="272"/>
            <ac:grpSpMk id="146" creationId="{81EECDE5-8BA6-4EBB-81FE-A2A1DD8623F6}"/>
          </ac:grpSpMkLst>
        </pc:grpChg>
        <pc:grpChg chg="del mod">
          <ac:chgData name="Alonso Raúl Melgarejo Galván" userId="34f8e7f98b12fabf" providerId="LiveId" clId="{FD30FA29-A3C3-4DDE-A8CF-DA98DF169BBC}" dt="2020-06-04T01:07:44.330" v="509"/>
          <ac:grpSpMkLst>
            <pc:docMk/>
            <pc:sldMk cId="3630608280" sldId="272"/>
            <ac:grpSpMk id="148" creationId="{08EFF0B9-9B8F-4F96-A0F0-3B9CFFCD5404}"/>
          </ac:grpSpMkLst>
        </pc:grpChg>
        <pc:grpChg chg="del mod">
          <ac:chgData name="Alonso Raúl Melgarejo Galván" userId="34f8e7f98b12fabf" providerId="LiveId" clId="{FD30FA29-A3C3-4DDE-A8CF-DA98DF169BBC}" dt="2020-06-04T01:07:50.110" v="511"/>
          <ac:grpSpMkLst>
            <pc:docMk/>
            <pc:sldMk cId="3630608280" sldId="272"/>
            <ac:grpSpMk id="151" creationId="{4CAE8F80-4691-496E-9451-F922B653FD74}"/>
          </ac:grpSpMkLst>
        </pc:grpChg>
        <pc:grpChg chg="del mod">
          <ac:chgData name="Alonso Raúl Melgarejo Galván" userId="34f8e7f98b12fabf" providerId="LiveId" clId="{FD30FA29-A3C3-4DDE-A8CF-DA98DF169BBC}" dt="2020-06-04T01:07:54.023" v="513"/>
          <ac:grpSpMkLst>
            <pc:docMk/>
            <pc:sldMk cId="3630608280" sldId="272"/>
            <ac:grpSpMk id="153" creationId="{C80CAD72-6D0C-42B2-BAF1-27BED7A25B0D}"/>
          </ac:grpSpMkLst>
        </pc:grpChg>
        <pc:grpChg chg="del mod">
          <ac:chgData name="Alonso Raúl Melgarejo Galván" userId="34f8e7f98b12fabf" providerId="LiveId" clId="{FD30FA29-A3C3-4DDE-A8CF-DA98DF169BBC}" dt="2020-06-04T01:07:57.959" v="519"/>
          <ac:grpSpMkLst>
            <pc:docMk/>
            <pc:sldMk cId="3630608280" sldId="272"/>
            <ac:grpSpMk id="155" creationId="{AAD1C248-53F6-4E18-AB26-E141CE468E04}"/>
          </ac:grpSpMkLst>
        </pc:grpChg>
        <pc:grpChg chg="del mod">
          <ac:chgData name="Alonso Raúl Melgarejo Galván" userId="34f8e7f98b12fabf" providerId="LiveId" clId="{FD30FA29-A3C3-4DDE-A8CF-DA98DF169BBC}" dt="2020-06-04T01:08:30.707" v="522"/>
          <ac:grpSpMkLst>
            <pc:docMk/>
            <pc:sldMk cId="3630608280" sldId="272"/>
            <ac:grpSpMk id="161" creationId="{2338608D-3AFE-4A0D-9885-45D1488130DF}"/>
          </ac:grpSpMkLst>
        </pc:grpChg>
        <pc:grpChg chg="del mod">
          <ac:chgData name="Alonso Raúl Melgarejo Galván" userId="34f8e7f98b12fabf" providerId="LiveId" clId="{FD30FA29-A3C3-4DDE-A8CF-DA98DF169BBC}" dt="2020-06-04T01:08:32.609" v="524"/>
          <ac:grpSpMkLst>
            <pc:docMk/>
            <pc:sldMk cId="3630608280" sldId="272"/>
            <ac:grpSpMk id="164" creationId="{DEE8EFD2-08DC-4677-BB10-6EE49FB7AC2A}"/>
          </ac:grpSpMkLst>
        </pc:grpChg>
        <pc:grpChg chg="del mod">
          <ac:chgData name="Alonso Raúl Melgarejo Galván" userId="34f8e7f98b12fabf" providerId="LiveId" clId="{FD30FA29-A3C3-4DDE-A8CF-DA98DF169BBC}" dt="2020-06-04T01:08:37.399" v="528"/>
          <ac:grpSpMkLst>
            <pc:docMk/>
            <pc:sldMk cId="3630608280" sldId="272"/>
            <ac:grpSpMk id="166" creationId="{6B84FDF6-E604-4E82-AE1F-CE0C48E5709E}"/>
          </ac:grpSpMkLst>
        </pc:grpChg>
        <pc:grpChg chg="del mod">
          <ac:chgData name="Alonso Raúl Melgarejo Galván" userId="34f8e7f98b12fabf" providerId="LiveId" clId="{FD30FA29-A3C3-4DDE-A8CF-DA98DF169BBC}" dt="2020-06-04T01:08:39.774" v="530"/>
          <ac:grpSpMkLst>
            <pc:docMk/>
            <pc:sldMk cId="3630608280" sldId="272"/>
            <ac:grpSpMk id="170" creationId="{0056F849-6C8C-456C-B740-BC96C87AC129}"/>
          </ac:grpSpMkLst>
        </pc:grpChg>
        <pc:grpChg chg="del mod">
          <ac:chgData name="Alonso Raúl Melgarejo Galván" userId="34f8e7f98b12fabf" providerId="LiveId" clId="{FD30FA29-A3C3-4DDE-A8CF-DA98DF169BBC}" dt="2020-06-04T01:08:48.582" v="533"/>
          <ac:grpSpMkLst>
            <pc:docMk/>
            <pc:sldMk cId="3630608280" sldId="272"/>
            <ac:grpSpMk id="172" creationId="{5679B20C-50DB-44A8-ACD0-9618B48DCC34}"/>
          </ac:grpSpMkLst>
        </pc:grpChg>
        <pc:grpChg chg="del mod">
          <ac:chgData name="Alonso Raúl Melgarejo Galván" userId="34f8e7f98b12fabf" providerId="LiveId" clId="{FD30FA29-A3C3-4DDE-A8CF-DA98DF169BBC}" dt="2020-06-04T01:08:50.639" v="535"/>
          <ac:grpSpMkLst>
            <pc:docMk/>
            <pc:sldMk cId="3630608280" sldId="272"/>
            <ac:grpSpMk id="175" creationId="{B0CBFEF1-B796-4F29-9153-F9752F586FE8}"/>
          </ac:grpSpMkLst>
        </pc:grpChg>
        <pc:grpChg chg="del mod">
          <ac:chgData name="Alonso Raúl Melgarejo Galván" userId="34f8e7f98b12fabf" providerId="LiveId" clId="{FD30FA29-A3C3-4DDE-A8CF-DA98DF169BBC}" dt="2020-06-04T01:08:54.414" v="537"/>
          <ac:grpSpMkLst>
            <pc:docMk/>
            <pc:sldMk cId="3630608280" sldId="272"/>
            <ac:grpSpMk id="177" creationId="{CC9F7EB4-CA15-45EA-8F97-1F5F299EF53E}"/>
          </ac:grpSpMkLst>
        </pc:grpChg>
        <pc:grpChg chg="del mod">
          <ac:chgData name="Alonso Raúl Melgarejo Galván" userId="34f8e7f98b12fabf" providerId="LiveId" clId="{FD30FA29-A3C3-4DDE-A8CF-DA98DF169BBC}" dt="2020-06-04T01:08:55.436" v="539"/>
          <ac:grpSpMkLst>
            <pc:docMk/>
            <pc:sldMk cId="3630608280" sldId="272"/>
            <ac:grpSpMk id="179" creationId="{A5F08617-E07F-4C8C-BA64-BA9E1BD76C84}"/>
          </ac:grpSpMkLst>
        </pc:grpChg>
        <pc:grpChg chg="del mod">
          <ac:chgData name="Alonso Raúl Melgarejo Galván" userId="34f8e7f98b12fabf" providerId="LiveId" clId="{FD30FA29-A3C3-4DDE-A8CF-DA98DF169BBC}" dt="2020-06-04T01:09:23.408" v="544"/>
          <ac:grpSpMkLst>
            <pc:docMk/>
            <pc:sldMk cId="3630608280" sldId="272"/>
            <ac:grpSpMk id="181" creationId="{5E888252-C48E-4BD8-9812-C1439409C96F}"/>
          </ac:grpSpMkLst>
        </pc:grpChg>
        <pc:grpChg chg="del mod">
          <ac:chgData name="Alonso Raúl Melgarejo Galván" userId="34f8e7f98b12fabf" providerId="LiveId" clId="{FD30FA29-A3C3-4DDE-A8CF-DA98DF169BBC}" dt="2020-06-04T01:09:26.984" v="548"/>
          <ac:grpSpMkLst>
            <pc:docMk/>
            <pc:sldMk cId="3630608280" sldId="272"/>
            <ac:grpSpMk id="186" creationId="{B0BEFFF2-5423-47D6-83E8-017ED051ED82}"/>
          </ac:grpSpMkLst>
        </pc:grpChg>
        <pc:grpChg chg="del mod">
          <ac:chgData name="Alonso Raúl Melgarejo Galván" userId="34f8e7f98b12fabf" providerId="LiveId" clId="{FD30FA29-A3C3-4DDE-A8CF-DA98DF169BBC}" dt="2020-06-04T01:09:34.263" v="553"/>
          <ac:grpSpMkLst>
            <pc:docMk/>
            <pc:sldMk cId="3630608280" sldId="272"/>
            <ac:grpSpMk id="190" creationId="{0690F84D-35E6-4426-A815-FBFFC34A58D3}"/>
          </ac:grpSpMkLst>
        </pc:grpChg>
        <pc:grpChg chg="del mod">
          <ac:chgData name="Alonso Raúl Melgarejo Galván" userId="34f8e7f98b12fabf" providerId="LiveId" clId="{FD30FA29-A3C3-4DDE-A8CF-DA98DF169BBC}" dt="2020-06-04T01:10:06.635" v="559"/>
          <ac:grpSpMkLst>
            <pc:docMk/>
            <pc:sldMk cId="3630608280" sldId="272"/>
            <ac:grpSpMk id="195" creationId="{8B005975-A3B4-4561-AE73-5E67511EA693}"/>
          </ac:grpSpMkLst>
        </pc:grpChg>
        <pc:grpChg chg="del mod">
          <ac:chgData name="Alonso Raúl Melgarejo Galván" userId="34f8e7f98b12fabf" providerId="LiveId" clId="{FD30FA29-A3C3-4DDE-A8CF-DA98DF169BBC}" dt="2020-06-04T01:10:11.988" v="565"/>
          <ac:grpSpMkLst>
            <pc:docMk/>
            <pc:sldMk cId="3630608280" sldId="272"/>
            <ac:grpSpMk id="201" creationId="{723412C0-5584-4F10-ABE9-DE19F0186AA2}"/>
          </ac:grpSpMkLst>
        </pc:grpChg>
        <pc:grpChg chg="del mod">
          <ac:chgData name="Alonso Raúl Melgarejo Galván" userId="34f8e7f98b12fabf" providerId="LiveId" clId="{FD30FA29-A3C3-4DDE-A8CF-DA98DF169BBC}" dt="2020-06-04T01:11:37.009" v="605"/>
          <ac:grpSpMkLst>
            <pc:docMk/>
            <pc:sldMk cId="3630608280" sldId="272"/>
            <ac:grpSpMk id="207" creationId="{A17BAFF4-32EC-4C85-AB96-C4B837DEBAE2}"/>
          </ac:grpSpMkLst>
        </pc:grpChg>
        <pc:grpChg chg="del mod">
          <ac:chgData name="Alonso Raúl Melgarejo Galván" userId="34f8e7f98b12fabf" providerId="LiveId" clId="{FD30FA29-A3C3-4DDE-A8CF-DA98DF169BBC}" dt="2020-06-04T01:12:11.929" v="628"/>
          <ac:grpSpMkLst>
            <pc:docMk/>
            <pc:sldMk cId="3630608280" sldId="272"/>
            <ac:grpSpMk id="209" creationId="{A7FC2842-AAA3-4409-A481-2FD9A279B4BB}"/>
          </ac:grpSpMkLst>
        </pc:grpChg>
        <pc:grpChg chg="del mod">
          <ac:chgData name="Alonso Raúl Melgarejo Galván" userId="34f8e7f98b12fabf" providerId="LiveId" clId="{FD30FA29-A3C3-4DDE-A8CF-DA98DF169BBC}" dt="2020-06-04T01:12:02.306" v="620"/>
          <ac:grpSpMkLst>
            <pc:docMk/>
            <pc:sldMk cId="3630608280" sldId="272"/>
            <ac:grpSpMk id="215" creationId="{C5B341CB-C16D-45FD-A19E-08A1C1D295E6}"/>
          </ac:grpSpMkLst>
        </pc:grpChg>
        <pc:grpChg chg="del mod">
          <ac:chgData name="Alonso Raúl Melgarejo Galván" userId="34f8e7f98b12fabf" providerId="LiveId" clId="{FD30FA29-A3C3-4DDE-A8CF-DA98DF169BBC}" dt="2020-06-04T01:12:11.929" v="628"/>
          <ac:grpSpMkLst>
            <pc:docMk/>
            <pc:sldMk cId="3630608280" sldId="272"/>
            <ac:grpSpMk id="220" creationId="{99AFFF13-3640-4FF8-8431-30783EE93489}"/>
          </ac:grpSpMkLst>
        </pc:grpChg>
        <pc:grpChg chg="del mod">
          <ac:chgData name="Alonso Raúl Melgarejo Galván" userId="34f8e7f98b12fabf" providerId="LiveId" clId="{FD30FA29-A3C3-4DDE-A8CF-DA98DF169BBC}" dt="2020-06-04T01:12:14.535" v="630"/>
          <ac:grpSpMkLst>
            <pc:docMk/>
            <pc:sldMk cId="3630608280" sldId="272"/>
            <ac:grpSpMk id="228" creationId="{3A1E0858-8BB2-4F9A-9738-7C25D319D59E}"/>
          </ac:grpSpMkLst>
        </pc:grpChg>
        <pc:grpChg chg="del mod">
          <ac:chgData name="Alonso Raúl Melgarejo Galván" userId="34f8e7f98b12fabf" providerId="LiveId" clId="{FD30FA29-A3C3-4DDE-A8CF-DA98DF169BBC}" dt="2020-06-04T01:12:18.375" v="633"/>
          <ac:grpSpMkLst>
            <pc:docMk/>
            <pc:sldMk cId="3630608280" sldId="272"/>
            <ac:grpSpMk id="230" creationId="{9A33DF71-7F59-4D63-B5C0-A6E6A847C95D}"/>
          </ac:grpSpMkLst>
        </pc:grpChg>
        <pc:grpChg chg="del mod">
          <ac:chgData name="Alonso Raúl Melgarejo Galván" userId="34f8e7f98b12fabf" providerId="LiveId" clId="{FD30FA29-A3C3-4DDE-A8CF-DA98DF169BBC}" dt="2020-06-04T01:12:23.245" v="640"/>
          <ac:grpSpMkLst>
            <pc:docMk/>
            <pc:sldMk cId="3630608280" sldId="272"/>
            <ac:grpSpMk id="233" creationId="{1557ADD2-72B8-44BA-8E30-815C21723123}"/>
          </ac:grpSpMkLst>
        </pc:grpChg>
        <pc:grpChg chg="del mod">
          <ac:chgData name="Alonso Raúl Melgarejo Galván" userId="34f8e7f98b12fabf" providerId="LiveId" clId="{FD30FA29-A3C3-4DDE-A8CF-DA98DF169BBC}" dt="2020-06-04T01:12:39.649" v="643"/>
          <ac:grpSpMkLst>
            <pc:docMk/>
            <pc:sldMk cId="3630608280" sldId="272"/>
            <ac:grpSpMk id="240" creationId="{3954932E-3DD6-47AB-9C6B-3408850583D0}"/>
          </ac:grpSpMkLst>
        </pc:grpChg>
        <pc:grpChg chg="del mod">
          <ac:chgData name="Alonso Raúl Melgarejo Galván" userId="34f8e7f98b12fabf" providerId="LiveId" clId="{FD30FA29-A3C3-4DDE-A8CF-DA98DF169BBC}" dt="2020-06-04T01:12:45.213" v="646"/>
          <ac:grpSpMkLst>
            <pc:docMk/>
            <pc:sldMk cId="3630608280" sldId="272"/>
            <ac:grpSpMk id="243" creationId="{90E205C5-670C-454C-A77F-079A502A7C9F}"/>
          </ac:grpSpMkLst>
        </pc:grpChg>
        <pc:grpChg chg="del mod">
          <ac:chgData name="Alonso Raúl Melgarejo Galván" userId="34f8e7f98b12fabf" providerId="LiveId" clId="{FD30FA29-A3C3-4DDE-A8CF-DA98DF169BBC}" dt="2020-06-04T01:12:49.762" v="648"/>
          <ac:grpSpMkLst>
            <pc:docMk/>
            <pc:sldMk cId="3630608280" sldId="272"/>
            <ac:grpSpMk id="246" creationId="{4DFAEAC1-EAB6-46DD-9CAE-06FBFC6E10C8}"/>
          </ac:grpSpMkLst>
        </pc:grpChg>
        <pc:grpChg chg="del mod">
          <ac:chgData name="Alonso Raúl Melgarejo Galván" userId="34f8e7f98b12fabf" providerId="LiveId" clId="{FD30FA29-A3C3-4DDE-A8CF-DA98DF169BBC}" dt="2020-06-04T01:12:57.097" v="655"/>
          <ac:grpSpMkLst>
            <pc:docMk/>
            <pc:sldMk cId="3630608280" sldId="272"/>
            <ac:grpSpMk id="248" creationId="{7E271403-BCD0-4174-9DB1-9A5512FD3130}"/>
          </ac:grpSpMkLst>
        </pc:grpChg>
        <pc:grpChg chg="del mod">
          <ac:chgData name="Alonso Raúl Melgarejo Galván" userId="34f8e7f98b12fabf" providerId="LiveId" clId="{FD30FA29-A3C3-4DDE-A8CF-DA98DF169BBC}" dt="2020-06-04T01:13:00.217" v="658"/>
          <ac:grpSpMkLst>
            <pc:docMk/>
            <pc:sldMk cId="3630608280" sldId="272"/>
            <ac:grpSpMk id="255" creationId="{4542EE10-04F0-4EFD-81E4-CC0A772A611A}"/>
          </ac:grpSpMkLst>
        </pc:grpChg>
        <pc:grpChg chg="del mod">
          <ac:chgData name="Alonso Raúl Melgarejo Galván" userId="34f8e7f98b12fabf" providerId="LiveId" clId="{FD30FA29-A3C3-4DDE-A8CF-DA98DF169BBC}" dt="2020-06-04T01:13:02.699" v="660"/>
          <ac:grpSpMkLst>
            <pc:docMk/>
            <pc:sldMk cId="3630608280" sldId="272"/>
            <ac:grpSpMk id="258" creationId="{0498DDE5-BFD8-43EC-9E97-B347752ABEE1}"/>
          </ac:grpSpMkLst>
        </pc:grpChg>
        <pc:grpChg chg="del mod">
          <ac:chgData name="Alonso Raúl Melgarejo Galván" userId="34f8e7f98b12fabf" providerId="LiveId" clId="{FD30FA29-A3C3-4DDE-A8CF-DA98DF169BBC}" dt="2020-06-04T01:13:05.543" v="663"/>
          <ac:grpSpMkLst>
            <pc:docMk/>
            <pc:sldMk cId="3630608280" sldId="272"/>
            <ac:grpSpMk id="260" creationId="{B3937757-2F23-4389-A263-EC9DBEC33E5F}"/>
          </ac:grpSpMkLst>
        </pc:grpChg>
        <pc:grpChg chg="del mod">
          <ac:chgData name="Alonso Raúl Melgarejo Galván" userId="34f8e7f98b12fabf" providerId="LiveId" clId="{FD30FA29-A3C3-4DDE-A8CF-DA98DF169BBC}" dt="2020-06-04T01:13:32.389" v="669"/>
          <ac:grpSpMkLst>
            <pc:docMk/>
            <pc:sldMk cId="3630608280" sldId="272"/>
            <ac:grpSpMk id="263" creationId="{7A3E8876-61C6-4496-A64D-9A07948650F5}"/>
          </ac:grpSpMkLst>
        </pc:grpChg>
        <pc:grpChg chg="del mod">
          <ac:chgData name="Alonso Raúl Melgarejo Galván" userId="34f8e7f98b12fabf" providerId="LiveId" clId="{FD30FA29-A3C3-4DDE-A8CF-DA98DF169BBC}" dt="2020-06-04T01:13:39.852" v="671"/>
          <ac:grpSpMkLst>
            <pc:docMk/>
            <pc:sldMk cId="3630608280" sldId="272"/>
            <ac:grpSpMk id="269" creationId="{C04E0A0B-7DD1-45C3-9915-6A0C859229A5}"/>
          </ac:grpSpMkLst>
        </pc:grpChg>
        <pc:grpChg chg="del mod">
          <ac:chgData name="Alonso Raúl Melgarejo Galván" userId="34f8e7f98b12fabf" providerId="LiveId" clId="{FD30FA29-A3C3-4DDE-A8CF-DA98DF169BBC}" dt="2020-06-04T01:13:42.462" v="673"/>
          <ac:grpSpMkLst>
            <pc:docMk/>
            <pc:sldMk cId="3630608280" sldId="272"/>
            <ac:grpSpMk id="271" creationId="{15080483-E797-447D-882F-703B08FD2755}"/>
          </ac:grpSpMkLst>
        </pc:grpChg>
        <pc:grpChg chg="del mod">
          <ac:chgData name="Alonso Raúl Melgarejo Galván" userId="34f8e7f98b12fabf" providerId="LiveId" clId="{FD30FA29-A3C3-4DDE-A8CF-DA98DF169BBC}" dt="2020-06-04T01:13:47.965" v="675"/>
          <ac:grpSpMkLst>
            <pc:docMk/>
            <pc:sldMk cId="3630608280" sldId="272"/>
            <ac:grpSpMk id="273" creationId="{FBE72EC6-1E76-4E8A-8583-FDBF7730B40F}"/>
          </ac:grpSpMkLst>
        </pc:grpChg>
        <pc:grpChg chg="del mod">
          <ac:chgData name="Alonso Raúl Melgarejo Galván" userId="34f8e7f98b12fabf" providerId="LiveId" clId="{FD30FA29-A3C3-4DDE-A8CF-DA98DF169BBC}" dt="2020-06-04T01:14:39.774" v="716"/>
          <ac:grpSpMkLst>
            <pc:docMk/>
            <pc:sldMk cId="3630608280" sldId="272"/>
            <ac:grpSpMk id="275" creationId="{C8A374B5-68A2-4647-832D-A7A56B098F31}"/>
          </ac:grpSpMkLst>
        </pc:grpChg>
        <pc:grpChg chg="del mod">
          <ac:chgData name="Alonso Raúl Melgarejo Galván" userId="34f8e7f98b12fabf" providerId="LiveId" clId="{FD30FA29-A3C3-4DDE-A8CF-DA98DF169BBC}" dt="2020-06-04T01:14:46.028" v="721"/>
          <ac:grpSpMkLst>
            <pc:docMk/>
            <pc:sldMk cId="3630608280" sldId="272"/>
            <ac:grpSpMk id="279" creationId="{77F82E6A-F13A-41FE-B675-AA10EB667453}"/>
          </ac:grpSpMkLst>
        </pc:grpChg>
        <pc:grpChg chg="del mod">
          <ac:chgData name="Alonso Raúl Melgarejo Galván" userId="34f8e7f98b12fabf" providerId="LiveId" clId="{FD30FA29-A3C3-4DDE-A8CF-DA98DF169BBC}" dt="2020-06-04T01:14:51.113" v="730"/>
          <ac:grpSpMkLst>
            <pc:docMk/>
            <pc:sldMk cId="3630608280" sldId="272"/>
            <ac:grpSpMk id="284" creationId="{4C73E7D3-614E-4AB8-B7F6-E74939EEE82A}"/>
          </ac:grpSpMkLst>
        </pc:grpChg>
        <pc:grpChg chg="del mod">
          <ac:chgData name="Alonso Raúl Melgarejo Galván" userId="34f8e7f98b12fabf" providerId="LiveId" clId="{FD30FA29-A3C3-4DDE-A8CF-DA98DF169BBC}" dt="2020-06-04T01:14:54.708" v="733"/>
          <ac:grpSpMkLst>
            <pc:docMk/>
            <pc:sldMk cId="3630608280" sldId="272"/>
            <ac:grpSpMk id="293" creationId="{C3401AAE-4A0F-4494-9A6A-78682DC82FEC}"/>
          </ac:grpSpMkLst>
        </pc:grpChg>
        <pc:grpChg chg="del mod">
          <ac:chgData name="Alonso Raúl Melgarejo Galván" userId="34f8e7f98b12fabf" providerId="LiveId" clId="{FD30FA29-A3C3-4DDE-A8CF-DA98DF169BBC}" dt="2020-06-04T01:15:01.796" v="742"/>
          <ac:grpSpMkLst>
            <pc:docMk/>
            <pc:sldMk cId="3630608280" sldId="272"/>
            <ac:grpSpMk id="296" creationId="{5DD0062E-9068-4294-91CB-D7A1AEA83F94}"/>
          </ac:grpSpMkLst>
        </pc:grpChg>
        <pc:grpChg chg="del mod">
          <ac:chgData name="Alonso Raúl Melgarejo Galván" userId="34f8e7f98b12fabf" providerId="LiveId" clId="{FD30FA29-A3C3-4DDE-A8CF-DA98DF169BBC}" dt="2020-06-04T01:15:13.929" v="753"/>
          <ac:grpSpMkLst>
            <pc:docMk/>
            <pc:sldMk cId="3630608280" sldId="272"/>
            <ac:grpSpMk id="305" creationId="{DA166193-DBCA-443B-AB6E-DBDC9DC10528}"/>
          </ac:grpSpMkLst>
        </pc:grpChg>
        <pc:grpChg chg="del mod">
          <ac:chgData name="Alonso Raúl Melgarejo Galván" userId="34f8e7f98b12fabf" providerId="LiveId" clId="{FD30FA29-A3C3-4DDE-A8CF-DA98DF169BBC}" dt="2020-06-04T01:15:31.855" v="762"/>
          <ac:grpSpMkLst>
            <pc:docMk/>
            <pc:sldMk cId="3630608280" sldId="272"/>
            <ac:grpSpMk id="316" creationId="{9AF26BC7-8A82-414E-BBFA-85A8FF00899E}"/>
          </ac:grpSpMkLst>
        </pc:grpChg>
        <pc:grpChg chg="del mod">
          <ac:chgData name="Alonso Raúl Melgarejo Galván" userId="34f8e7f98b12fabf" providerId="LiveId" clId="{FD30FA29-A3C3-4DDE-A8CF-DA98DF169BBC}" dt="2020-06-04T01:16:00.501" v="764"/>
          <ac:grpSpMkLst>
            <pc:docMk/>
            <pc:sldMk cId="3630608280" sldId="272"/>
            <ac:grpSpMk id="325" creationId="{473F2DD2-E259-42E5-9078-2E12322A71A1}"/>
          </ac:grpSpMkLst>
        </pc:grpChg>
        <pc:grpChg chg="del mod">
          <ac:chgData name="Alonso Raúl Melgarejo Galván" userId="34f8e7f98b12fabf" providerId="LiveId" clId="{FD30FA29-A3C3-4DDE-A8CF-DA98DF169BBC}" dt="2020-06-04T01:16:03.979" v="767"/>
          <ac:grpSpMkLst>
            <pc:docMk/>
            <pc:sldMk cId="3630608280" sldId="272"/>
            <ac:grpSpMk id="327" creationId="{1C2D20F7-D170-420B-9EB4-40DF635FA78F}"/>
          </ac:grpSpMkLst>
        </pc:grpChg>
        <pc:grpChg chg="del mod">
          <ac:chgData name="Alonso Raúl Melgarejo Galván" userId="34f8e7f98b12fabf" providerId="LiveId" clId="{FD30FA29-A3C3-4DDE-A8CF-DA98DF169BBC}" dt="2020-06-04T01:16:22.143" v="773"/>
          <ac:grpSpMkLst>
            <pc:docMk/>
            <pc:sldMk cId="3630608280" sldId="272"/>
            <ac:grpSpMk id="330" creationId="{418954A4-2565-40AF-9850-6863C00443E3}"/>
          </ac:grpSpMkLst>
        </pc:grpChg>
        <pc:grpChg chg="del mod">
          <ac:chgData name="Alonso Raúl Melgarejo Galván" userId="34f8e7f98b12fabf" providerId="LiveId" clId="{FD30FA29-A3C3-4DDE-A8CF-DA98DF169BBC}" dt="2020-06-04T01:16:26.108" v="775"/>
          <ac:grpSpMkLst>
            <pc:docMk/>
            <pc:sldMk cId="3630608280" sldId="272"/>
            <ac:grpSpMk id="336" creationId="{D40CB76F-D03A-4217-A032-8E81E595066E}"/>
          </ac:grpSpMkLst>
        </pc:grpChg>
        <pc:grpChg chg="del mod">
          <ac:chgData name="Alonso Raúl Melgarejo Galván" userId="34f8e7f98b12fabf" providerId="LiveId" clId="{FD30FA29-A3C3-4DDE-A8CF-DA98DF169BBC}" dt="2020-06-04T01:17:26.338" v="793"/>
          <ac:grpSpMkLst>
            <pc:docMk/>
            <pc:sldMk cId="3630608280" sldId="272"/>
            <ac:grpSpMk id="338" creationId="{2E46B770-7574-4EDE-9F2A-B9C5C0EABCDE}"/>
          </ac:grpSpMkLst>
        </pc:grpChg>
        <pc:grpChg chg="del mod">
          <ac:chgData name="Alonso Raúl Melgarejo Galván" userId="34f8e7f98b12fabf" providerId="LiveId" clId="{FD30FA29-A3C3-4DDE-A8CF-DA98DF169BBC}" dt="2020-06-04T01:17:31.311" v="798"/>
          <ac:grpSpMkLst>
            <pc:docMk/>
            <pc:sldMk cId="3630608280" sldId="272"/>
            <ac:grpSpMk id="340" creationId="{E376138A-378E-49FD-BB7F-9ADAE25B6C50}"/>
          </ac:grpSpMkLst>
        </pc:grpChg>
        <pc:grpChg chg="del mod">
          <ac:chgData name="Alonso Raúl Melgarejo Galván" userId="34f8e7f98b12fabf" providerId="LiveId" clId="{FD30FA29-A3C3-4DDE-A8CF-DA98DF169BBC}" dt="2020-06-04T01:17:45.841" v="803"/>
          <ac:grpSpMkLst>
            <pc:docMk/>
            <pc:sldMk cId="3630608280" sldId="272"/>
            <ac:grpSpMk id="345" creationId="{A9D4F028-B26E-4B32-8C4B-FC4D76C25182}"/>
          </ac:grpSpMkLst>
        </pc:grpChg>
        <pc:grpChg chg="del mod">
          <ac:chgData name="Alonso Raúl Melgarejo Galván" userId="34f8e7f98b12fabf" providerId="LiveId" clId="{FD30FA29-A3C3-4DDE-A8CF-DA98DF169BBC}" dt="2020-06-04T01:17:55.596" v="807"/>
          <ac:grpSpMkLst>
            <pc:docMk/>
            <pc:sldMk cId="3630608280" sldId="272"/>
            <ac:grpSpMk id="350" creationId="{602ED5B3-A201-4FC1-B81E-E6857EB5663D}"/>
          </ac:grpSpMkLst>
        </pc:grpChg>
        <pc:grpChg chg="mod">
          <ac:chgData name="Alonso Raúl Melgarejo Galván" userId="34f8e7f98b12fabf" providerId="LiveId" clId="{FD30FA29-A3C3-4DDE-A8CF-DA98DF169BBC}" dt="2020-06-04T01:17:55.596" v="807"/>
          <ac:grpSpMkLst>
            <pc:docMk/>
            <pc:sldMk cId="3630608280" sldId="272"/>
            <ac:grpSpMk id="354" creationId="{2E3B9793-87F2-4A34-8A9F-8E4D0C77F8B4}"/>
          </ac:grpSpMkLst>
        </pc:grpChg>
        <pc:grpChg chg="mod">
          <ac:chgData name="Alonso Raúl Melgarejo Galván" userId="34f8e7f98b12fabf" providerId="LiveId" clId="{FD30FA29-A3C3-4DDE-A8CF-DA98DF169BBC}" dt="2020-06-04T01:18:17.570" v="823"/>
          <ac:grpSpMkLst>
            <pc:docMk/>
            <pc:sldMk cId="3630608280" sldId="272"/>
            <ac:grpSpMk id="370" creationId="{A3F82320-971A-4637-8811-F85E1CB53F75}"/>
          </ac:grpSpMkLst>
        </pc:grpChg>
        <pc:inkChg chg="add">
          <ac:chgData name="Alonso Raúl Melgarejo Galván" userId="34f8e7f98b12fabf" providerId="LiveId" clId="{FD30FA29-A3C3-4DDE-A8CF-DA98DF169BBC}" dt="2020-06-04T01:03:29.033" v="361" actId="9405"/>
          <ac:inkMkLst>
            <pc:docMk/>
            <pc:sldMk cId="3630608280" sldId="272"/>
            <ac:inkMk id="4" creationId="{46B79173-4FB1-4CCF-BAD5-21AB2DD27143}"/>
          </ac:inkMkLst>
        </pc:inkChg>
        <pc:inkChg chg="add del mod">
          <ac:chgData name="Alonso Raúl Melgarejo Galván" userId="34f8e7f98b12fabf" providerId="LiveId" clId="{FD30FA29-A3C3-4DDE-A8CF-DA98DF169BBC}" dt="2020-06-04T01:13:58.656" v="683"/>
          <ac:inkMkLst>
            <pc:docMk/>
            <pc:sldMk cId="3630608280" sldId="272"/>
            <ac:inkMk id="7" creationId="{1CA467BC-6C54-4C92-BBE8-B89EAFD034B3}"/>
          </ac:inkMkLst>
        </pc:inkChg>
        <pc:inkChg chg="add del mod">
          <ac:chgData name="Alonso Raúl Melgarejo Galván" userId="34f8e7f98b12fabf" providerId="LiveId" clId="{FD30FA29-A3C3-4DDE-A8CF-DA98DF169BBC}" dt="2020-06-04T01:13:58.646" v="679"/>
          <ac:inkMkLst>
            <pc:docMk/>
            <pc:sldMk cId="3630608280" sldId="272"/>
            <ac:inkMk id="8" creationId="{32C73E70-847C-4963-BE5A-B67C5E453077}"/>
          </ac:inkMkLst>
        </pc:inkChg>
        <pc:inkChg chg="add del mod">
          <ac:chgData name="Alonso Raúl Melgarejo Galván" userId="34f8e7f98b12fabf" providerId="LiveId" clId="{FD30FA29-A3C3-4DDE-A8CF-DA98DF169BBC}" dt="2020-06-04T01:13:58.661" v="685"/>
          <ac:inkMkLst>
            <pc:docMk/>
            <pc:sldMk cId="3630608280" sldId="272"/>
            <ac:inkMk id="9" creationId="{F979A370-C0EE-4326-A568-9B1358F57BC9}"/>
          </ac:inkMkLst>
        </pc:inkChg>
        <pc:inkChg chg="add del mod">
          <ac:chgData name="Alonso Raúl Melgarejo Galván" userId="34f8e7f98b12fabf" providerId="LiveId" clId="{FD30FA29-A3C3-4DDE-A8CF-DA98DF169BBC}" dt="2020-06-04T01:13:58.659" v="684"/>
          <ac:inkMkLst>
            <pc:docMk/>
            <pc:sldMk cId="3630608280" sldId="272"/>
            <ac:inkMk id="10" creationId="{D61AF095-BF0F-4255-8D9D-0277E91589CB}"/>
          </ac:inkMkLst>
        </pc:inkChg>
        <pc:inkChg chg="add del mod">
          <ac:chgData name="Alonso Raúl Melgarejo Galván" userId="34f8e7f98b12fabf" providerId="LiveId" clId="{FD30FA29-A3C3-4DDE-A8CF-DA98DF169BBC}" dt="2020-06-04T01:13:58.649" v="680"/>
          <ac:inkMkLst>
            <pc:docMk/>
            <pc:sldMk cId="3630608280" sldId="272"/>
            <ac:inkMk id="12" creationId="{04130BE0-5A26-4D4D-A3C3-2417E55AEC8E}"/>
          </ac:inkMkLst>
        </pc:inkChg>
        <pc:inkChg chg="add del mod">
          <ac:chgData name="Alonso Raúl Melgarejo Galván" userId="34f8e7f98b12fabf" providerId="LiveId" clId="{FD30FA29-A3C3-4DDE-A8CF-DA98DF169BBC}" dt="2020-06-04T01:13:58.667" v="689"/>
          <ac:inkMkLst>
            <pc:docMk/>
            <pc:sldMk cId="3630608280" sldId="272"/>
            <ac:inkMk id="13" creationId="{C5FB244D-12E2-4A27-AAB9-4E45261361BD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5" creationId="{A1955C73-E963-422B-B4A4-82BC5F2B262A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6" creationId="{17686631-26F6-4FB5-9084-1330563BAA54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7" creationId="{060AC490-84D5-48AC-8DBC-F0976B7321A0}"/>
          </ac:inkMkLst>
        </pc:inkChg>
        <pc:inkChg chg="add del mod">
          <ac:chgData name="Alonso Raúl Melgarejo Galván" userId="34f8e7f98b12fabf" providerId="LiveId" clId="{FD30FA29-A3C3-4DDE-A8CF-DA98DF169BBC}" dt="2020-06-04T01:14:11.064" v="714"/>
          <ac:inkMkLst>
            <pc:docMk/>
            <pc:sldMk cId="3630608280" sldId="272"/>
            <ac:inkMk id="18" creationId="{D8B71044-890C-4681-8348-80A2857EEE8C}"/>
          </ac:inkMkLst>
        </pc:inkChg>
        <pc:inkChg chg="add del">
          <ac:chgData name="Alonso Raúl Melgarejo Galván" userId="34f8e7f98b12fabf" providerId="LiveId" clId="{FD30FA29-A3C3-4DDE-A8CF-DA98DF169BBC}" dt="2020-06-04T01:14:07.373" v="700"/>
          <ac:inkMkLst>
            <pc:docMk/>
            <pc:sldMk cId="3630608280" sldId="272"/>
            <ac:inkMk id="20" creationId="{94E435AE-F526-42B0-AE87-16BFDDD15D91}"/>
          </ac:inkMkLst>
        </pc:inkChg>
        <pc:inkChg chg="add">
          <ac:chgData name="Alonso Raúl Melgarejo Galván" userId="34f8e7f98b12fabf" providerId="LiveId" clId="{FD30FA29-A3C3-4DDE-A8CF-DA98DF169BBC}" dt="2020-06-04T01:03:57.931" v="376" actId="9405"/>
          <ac:inkMkLst>
            <pc:docMk/>
            <pc:sldMk cId="3630608280" sldId="272"/>
            <ac:inkMk id="21" creationId="{EF817023-C06B-4A71-B6B6-426987088A83}"/>
          </ac:inkMkLst>
        </pc:inkChg>
        <pc:inkChg chg="add del mod">
          <ac:chgData name="Alonso Raúl Melgarejo Galván" userId="34f8e7f98b12fabf" providerId="LiveId" clId="{FD30FA29-A3C3-4DDE-A8CF-DA98DF169BBC}" dt="2020-06-04T01:13:58.669" v="691"/>
          <ac:inkMkLst>
            <pc:docMk/>
            <pc:sldMk cId="3630608280" sldId="272"/>
            <ac:inkMk id="22" creationId="{4ED7C6AB-CF69-4A25-B250-03CA7006406F}"/>
          </ac:inkMkLst>
        </pc:inkChg>
        <pc:inkChg chg="add del mod">
          <ac:chgData name="Alonso Raúl Melgarejo Galván" userId="34f8e7f98b12fabf" providerId="LiveId" clId="{FD30FA29-A3C3-4DDE-A8CF-DA98DF169BBC}" dt="2020-06-04T01:13:58.644" v="678"/>
          <ac:inkMkLst>
            <pc:docMk/>
            <pc:sldMk cId="3630608280" sldId="272"/>
            <ac:inkMk id="24" creationId="{E31FC908-9E64-4740-9881-B7210738AA7F}"/>
          </ac:inkMkLst>
        </pc:inkChg>
        <pc:inkChg chg="add del mod">
          <ac:chgData name="Alonso Raúl Melgarejo Galván" userId="34f8e7f98b12fabf" providerId="LiveId" clId="{FD30FA29-A3C3-4DDE-A8CF-DA98DF169BBC}" dt="2020-06-04T01:13:58.664" v="687"/>
          <ac:inkMkLst>
            <pc:docMk/>
            <pc:sldMk cId="3630608280" sldId="272"/>
            <ac:inkMk id="26" creationId="{7B71D58C-E98F-41CB-AB47-8CA673582CED}"/>
          </ac:inkMkLst>
        </pc:inkChg>
        <pc:inkChg chg="add del mod">
          <ac:chgData name="Alonso Raúl Melgarejo Galván" userId="34f8e7f98b12fabf" providerId="LiveId" clId="{FD30FA29-A3C3-4DDE-A8CF-DA98DF169BBC}" dt="2020-06-04T01:14:07.379" v="701"/>
          <ac:inkMkLst>
            <pc:docMk/>
            <pc:sldMk cId="3630608280" sldId="272"/>
            <ac:inkMk id="28" creationId="{2601F4B6-155F-4685-BD82-467057BA77BF}"/>
          </ac:inkMkLst>
        </pc:inkChg>
        <pc:inkChg chg="add del mod">
          <ac:chgData name="Alonso Raúl Melgarejo Galván" userId="34f8e7f98b12fabf" providerId="LiveId" clId="{FD30FA29-A3C3-4DDE-A8CF-DA98DF169BBC}" dt="2020-06-04T01:14:07.897" v="702"/>
          <ac:inkMkLst>
            <pc:docMk/>
            <pc:sldMk cId="3630608280" sldId="272"/>
            <ac:inkMk id="29" creationId="{7D85785C-CF8C-4129-B8A3-E423D1479B1C}"/>
          </ac:inkMkLst>
        </pc:inkChg>
        <pc:inkChg chg="add del mod">
          <ac:chgData name="Alonso Raúl Melgarejo Galván" userId="34f8e7f98b12fabf" providerId="LiveId" clId="{FD30FA29-A3C3-4DDE-A8CF-DA98DF169BBC}" dt="2020-06-04T01:14:10.445" v="712"/>
          <ac:inkMkLst>
            <pc:docMk/>
            <pc:sldMk cId="3630608280" sldId="272"/>
            <ac:inkMk id="31" creationId="{5A5D8094-289C-4CE3-9C07-D8B04A1B99D4}"/>
          </ac:inkMkLst>
        </pc:inkChg>
        <pc:inkChg chg="add del mod">
          <ac:chgData name="Alonso Raúl Melgarejo Galván" userId="34f8e7f98b12fabf" providerId="LiveId" clId="{FD30FA29-A3C3-4DDE-A8CF-DA98DF169BBC}" dt="2020-06-04T01:14:08.631" v="705"/>
          <ac:inkMkLst>
            <pc:docMk/>
            <pc:sldMk cId="3630608280" sldId="272"/>
            <ac:inkMk id="32" creationId="{C815CE09-C54D-44A9-AAB5-8C31910187AB}"/>
          </ac:inkMkLst>
        </pc:inkChg>
        <pc:inkChg chg="add del mod">
          <ac:chgData name="Alonso Raúl Melgarejo Galván" userId="34f8e7f98b12fabf" providerId="LiveId" clId="{FD30FA29-A3C3-4DDE-A8CF-DA98DF169BBC}" dt="2020-06-04T01:14:08.387" v="703"/>
          <ac:inkMkLst>
            <pc:docMk/>
            <pc:sldMk cId="3630608280" sldId="272"/>
            <ac:inkMk id="33" creationId="{15DD1D67-C1C9-4D35-8ADA-26D3C1EB5632}"/>
          </ac:inkMkLst>
        </pc:inkChg>
        <pc:inkChg chg="add del mod">
          <ac:chgData name="Alonso Raúl Melgarejo Galván" userId="34f8e7f98b12fabf" providerId="LiveId" clId="{FD30FA29-A3C3-4DDE-A8CF-DA98DF169BBC}" dt="2020-06-04T01:14:06.625" v="697"/>
          <ac:inkMkLst>
            <pc:docMk/>
            <pc:sldMk cId="3630608280" sldId="272"/>
            <ac:inkMk id="35" creationId="{ADF6AB54-1079-4A90-AA68-5C23F10030DE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7" creationId="{224E3950-75F1-4F86-845C-9D62515BBF11}"/>
          </ac:inkMkLst>
        </pc:inkChg>
        <pc:inkChg chg="add del mod">
          <ac:chgData name="Alonso Raúl Melgarejo Galván" userId="34f8e7f98b12fabf" providerId="LiveId" clId="{FD30FA29-A3C3-4DDE-A8CF-DA98DF169BBC}" dt="2020-06-04T01:14:10.612" v="713"/>
          <ac:inkMkLst>
            <pc:docMk/>
            <pc:sldMk cId="3630608280" sldId="272"/>
            <ac:inkMk id="38" creationId="{DE6C0260-2FE4-40C6-AF9B-392792F18B56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9" creationId="{3C349D66-D9BA-454D-8F94-C16BC700D7D4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40" creationId="{1902500E-6F4E-464F-92B5-99E206CA2C78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41" creationId="{48713165-2D5B-4D94-B55E-32E9DDBC967F}"/>
          </ac:inkMkLst>
        </pc:inkChg>
        <pc:inkChg chg="add del mod">
          <ac:chgData name="Alonso Raúl Melgarejo Galván" userId="34f8e7f98b12fabf" providerId="LiveId" clId="{FD30FA29-A3C3-4DDE-A8CF-DA98DF169BBC}" dt="2020-06-04T01:10:18.194" v="592"/>
          <ac:inkMkLst>
            <pc:docMk/>
            <pc:sldMk cId="3630608280" sldId="272"/>
            <ac:inkMk id="43" creationId="{F212C436-7DB1-4876-A68B-9A098EA99253}"/>
          </ac:inkMkLst>
        </pc:inkChg>
        <pc:inkChg chg="add del mod">
          <ac:chgData name="Alonso Raúl Melgarejo Galván" userId="34f8e7f98b12fabf" providerId="LiveId" clId="{FD30FA29-A3C3-4DDE-A8CF-DA98DF169BBC}" dt="2020-06-04T01:10:18.360" v="600"/>
          <ac:inkMkLst>
            <pc:docMk/>
            <pc:sldMk cId="3630608280" sldId="272"/>
            <ac:inkMk id="44" creationId="{418CED48-A5D5-4628-8C4F-1C4CC60D06AF}"/>
          </ac:inkMkLst>
        </pc:inkChg>
        <pc:inkChg chg="add del mod">
          <ac:chgData name="Alonso Raúl Melgarejo Galván" userId="34f8e7f98b12fabf" providerId="LiveId" clId="{FD30FA29-A3C3-4DDE-A8CF-DA98DF169BBC}" dt="2020-06-04T01:10:18.223" v="598"/>
          <ac:inkMkLst>
            <pc:docMk/>
            <pc:sldMk cId="3630608280" sldId="272"/>
            <ac:inkMk id="46" creationId="{0CFE2A02-A43D-4163-8A47-072E7A6E11F9}"/>
          </ac:inkMkLst>
        </pc:inkChg>
        <pc:inkChg chg="add del mod">
          <ac:chgData name="Alonso Raúl Melgarejo Galván" userId="34f8e7f98b12fabf" providerId="LiveId" clId="{FD30FA29-A3C3-4DDE-A8CF-DA98DF169BBC}" dt="2020-06-04T01:11:49.044" v="608"/>
          <ac:inkMkLst>
            <pc:docMk/>
            <pc:sldMk cId="3630608280" sldId="272"/>
            <ac:inkMk id="47" creationId="{567DE456-CF35-46A5-8413-708CE123712E}"/>
          </ac:inkMkLst>
        </pc:inkChg>
        <pc:inkChg chg="add del mod">
          <ac:chgData name="Alonso Raúl Melgarejo Galván" userId="34f8e7f98b12fabf" providerId="LiveId" clId="{FD30FA29-A3C3-4DDE-A8CF-DA98DF169BBC}" dt="2020-06-04T01:11:49.691" v="610"/>
          <ac:inkMkLst>
            <pc:docMk/>
            <pc:sldMk cId="3630608280" sldId="272"/>
            <ac:inkMk id="48" creationId="{ADA0DAE4-2F3F-481C-AC4F-4514958D237E}"/>
          </ac:inkMkLst>
        </pc:inkChg>
        <pc:inkChg chg="add del mod">
          <ac:chgData name="Alonso Raúl Melgarejo Galván" userId="34f8e7f98b12fabf" providerId="LiveId" clId="{FD30FA29-A3C3-4DDE-A8CF-DA98DF169BBC}" dt="2020-06-04T01:10:18.190" v="591"/>
          <ac:inkMkLst>
            <pc:docMk/>
            <pc:sldMk cId="3630608280" sldId="272"/>
            <ac:inkMk id="49" creationId="{C0F70218-2CB0-410F-936B-21E47A0854A5}"/>
          </ac:inkMkLst>
        </pc:inkChg>
        <pc:inkChg chg="add del mod">
          <ac:chgData name="Alonso Raúl Melgarejo Galván" userId="34f8e7f98b12fabf" providerId="LiveId" clId="{FD30FA29-A3C3-4DDE-A8CF-DA98DF169BBC}" dt="2020-06-04T01:10:18.196" v="593"/>
          <ac:inkMkLst>
            <pc:docMk/>
            <pc:sldMk cId="3630608280" sldId="272"/>
            <ac:inkMk id="50" creationId="{1B537215-3032-4C03-8FBA-5C83A7D71EC2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51" creationId="{825ABE6B-4CAF-4283-9985-529DD8A16076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53" creationId="{E1E97055-5286-43C1-96F7-D2D7601C4C26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54" creationId="{972F14A5-4F35-47C2-B3A3-FBE731EB5D28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55" creationId="{ECFC2525-4A16-40F0-BDFF-E3F0E6275BC5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56" creationId="{672413FA-4B6C-459E-989F-FB36FE48DDCA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57" creationId="{A17E7565-B067-45CA-BBEB-909735B005AD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58" creationId="{536D7B5C-FB59-4505-82F6-8451A6DA21E0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59" creationId="{E9F8B961-6703-481B-9437-8031979CC7EE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60" creationId="{AD881906-3575-4EAD-98D9-5FAB56A05865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61" creationId="{91C6EDB1-616A-4438-9C1F-2E6C02630370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63" creationId="{FFE6BF12-2E61-402D-A4A4-94F89E555E82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64" creationId="{9BBDCC6E-8CE9-4E8E-98A4-2E52DDC71849}"/>
          </ac:inkMkLst>
        </pc:inkChg>
        <pc:inkChg chg="add del mod">
          <ac:chgData name="Alonso Raúl Melgarejo Galván" userId="34f8e7f98b12fabf" providerId="LiveId" clId="{FD30FA29-A3C3-4DDE-A8CF-DA98DF169BBC}" dt="2020-06-04T01:11:49.519" v="609"/>
          <ac:inkMkLst>
            <pc:docMk/>
            <pc:sldMk cId="3630608280" sldId="272"/>
            <ac:inkMk id="65" creationId="{72C8C700-0AE6-490E-83B8-775F6D3F27D3}"/>
          </ac:inkMkLst>
        </pc:inkChg>
        <pc:inkChg chg="add del mod">
          <ac:chgData name="Alonso Raúl Melgarejo Galván" userId="34f8e7f98b12fabf" providerId="LiveId" clId="{FD30FA29-A3C3-4DDE-A8CF-DA98DF169BBC}" dt="2020-06-04T01:10:18.213" v="595"/>
          <ac:inkMkLst>
            <pc:docMk/>
            <pc:sldMk cId="3630608280" sldId="272"/>
            <ac:inkMk id="67" creationId="{021C3DC4-CD87-4070-A51D-63D5CF554538}"/>
          </ac:inkMkLst>
        </pc:inkChg>
        <pc:inkChg chg="add mod">
          <ac:chgData name="Alonso Raúl Melgarejo Galván" userId="34f8e7f98b12fabf" providerId="LiveId" clId="{FD30FA29-A3C3-4DDE-A8CF-DA98DF169BBC}" dt="2020-06-04T01:11:37.009" v="605"/>
          <ac:inkMkLst>
            <pc:docMk/>
            <pc:sldMk cId="3630608280" sldId="272"/>
            <ac:inkMk id="69" creationId="{0AC57300-EDD0-4F78-B7F1-55C5EB9D924E}"/>
          </ac:inkMkLst>
        </pc:inkChg>
        <pc:inkChg chg="add del mod">
          <ac:chgData name="Alonso Raúl Melgarejo Galván" userId="34f8e7f98b12fabf" providerId="LiveId" clId="{FD30FA29-A3C3-4DDE-A8CF-DA98DF169BBC}" dt="2020-06-04T01:07:04.822" v="485"/>
          <ac:inkMkLst>
            <pc:docMk/>
            <pc:sldMk cId="3630608280" sldId="272"/>
            <ac:inkMk id="70" creationId="{3E9499C8-79E5-4480-AB3A-2884F71F12A2}"/>
          </ac:inkMkLst>
        </pc:inkChg>
        <pc:inkChg chg="add del mod">
          <ac:chgData name="Alonso Raúl Melgarejo Galván" userId="34f8e7f98b12fabf" providerId="LiveId" clId="{FD30FA29-A3C3-4DDE-A8CF-DA98DF169BBC}" dt="2020-06-04T01:07:05.599" v="486"/>
          <ac:inkMkLst>
            <pc:docMk/>
            <pc:sldMk cId="3630608280" sldId="272"/>
            <ac:inkMk id="71" creationId="{D0A2F498-85FC-4851-9033-856815298ADD}"/>
          </ac:inkMkLst>
        </pc:inkChg>
        <pc:inkChg chg="add del mod">
          <ac:chgData name="Alonso Raúl Melgarejo Galván" userId="34f8e7f98b12fabf" providerId="LiveId" clId="{FD30FA29-A3C3-4DDE-A8CF-DA98DF169BBC}" dt="2020-06-04T01:14:07.342" v="698"/>
          <ac:inkMkLst>
            <pc:docMk/>
            <pc:sldMk cId="3630608280" sldId="272"/>
            <ac:inkMk id="74" creationId="{920268A1-5FB9-41B4-A320-5803D9F34CB8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76" creationId="{2FDD2E5F-53A5-4B51-A4E1-4590A64A397A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77" creationId="{CD6F37ED-3DF6-46FC-99E1-714F310C6D5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78" creationId="{185A9F14-CA18-4FF9-B572-AF8DF2A11FCD}"/>
          </ac:inkMkLst>
        </pc:inkChg>
        <pc:inkChg chg="add del mod">
          <ac:chgData name="Alonso Raúl Melgarejo Galván" userId="34f8e7f98b12fabf" providerId="LiveId" clId="{FD30FA29-A3C3-4DDE-A8CF-DA98DF169BBC}" dt="2020-06-04T01:14:07.370" v="699"/>
          <ac:inkMkLst>
            <pc:docMk/>
            <pc:sldMk cId="3630608280" sldId="272"/>
            <ac:inkMk id="80" creationId="{17D53B47-1323-4EF6-A89D-08EB33B258FC}"/>
          </ac:inkMkLst>
        </pc:inkChg>
        <pc:inkChg chg="add del mod">
          <ac:chgData name="Alonso Raúl Melgarejo Galván" userId="34f8e7f98b12fabf" providerId="LiveId" clId="{FD30FA29-A3C3-4DDE-A8CF-DA98DF169BBC}" dt="2020-06-04T01:14:08.616" v="704"/>
          <ac:inkMkLst>
            <pc:docMk/>
            <pc:sldMk cId="3630608280" sldId="272"/>
            <ac:inkMk id="81" creationId="{C2EBE5B1-DE4E-47BC-BF19-A80541C5EF71}"/>
          </ac:inkMkLst>
        </pc:inkChg>
        <pc:inkChg chg="add del mod">
          <ac:chgData name="Alonso Raúl Melgarejo Galván" userId="34f8e7f98b12fabf" providerId="LiveId" clId="{FD30FA29-A3C3-4DDE-A8CF-DA98DF169BBC}" dt="2020-06-04T01:07:04.459" v="484"/>
          <ac:inkMkLst>
            <pc:docMk/>
            <pc:sldMk cId="3630608280" sldId="272"/>
            <ac:inkMk id="82" creationId="{4AE38E90-7076-413B-91F4-554888D322BD}"/>
          </ac:inkMkLst>
        </pc:inkChg>
        <pc:inkChg chg="add del mod">
          <ac:chgData name="Alonso Raúl Melgarejo Galván" userId="34f8e7f98b12fabf" providerId="LiveId" clId="{FD30FA29-A3C3-4DDE-A8CF-DA98DF169BBC}" dt="2020-06-04T01:07:03.486" v="483"/>
          <ac:inkMkLst>
            <pc:docMk/>
            <pc:sldMk cId="3630608280" sldId="272"/>
            <ac:inkMk id="83" creationId="{9FCFCE93-433C-4806-8AFF-A868C62B1F5C}"/>
          </ac:inkMkLst>
        </pc:inkChg>
        <pc:inkChg chg="add del mod">
          <ac:chgData name="Alonso Raúl Melgarejo Galván" userId="34f8e7f98b12fabf" providerId="LiveId" clId="{FD30FA29-A3C3-4DDE-A8CF-DA98DF169BBC}" dt="2020-06-04T01:07:02.850" v="481"/>
          <ac:inkMkLst>
            <pc:docMk/>
            <pc:sldMk cId="3630608280" sldId="272"/>
            <ac:inkMk id="84" creationId="{43BFDC4B-AE1F-4126-B55A-95EB8F45915A}"/>
          </ac:inkMkLst>
        </pc:inkChg>
        <pc:inkChg chg="add del mod">
          <ac:chgData name="Alonso Raúl Melgarejo Galván" userId="34f8e7f98b12fabf" providerId="LiveId" clId="{FD30FA29-A3C3-4DDE-A8CF-DA98DF169BBC}" dt="2020-06-04T01:07:03.289" v="482"/>
          <ac:inkMkLst>
            <pc:docMk/>
            <pc:sldMk cId="3630608280" sldId="272"/>
            <ac:inkMk id="85" creationId="{33A38490-6868-4848-8180-18D2025499B6}"/>
          </ac:inkMkLst>
        </pc:inkChg>
        <pc:inkChg chg="add mod">
          <ac:chgData name="Alonso Raúl Melgarejo Galván" userId="34f8e7f98b12fabf" providerId="LiveId" clId="{FD30FA29-A3C3-4DDE-A8CF-DA98DF169BBC}" dt="2020-06-04T01:07:22.627" v="496"/>
          <ac:inkMkLst>
            <pc:docMk/>
            <pc:sldMk cId="3630608280" sldId="272"/>
            <ac:inkMk id="88" creationId="{DA8FAC63-9746-4CBD-8706-C9EC31431D0E}"/>
          </ac:inkMkLst>
        </pc:inkChg>
        <pc:inkChg chg="add mod">
          <ac:chgData name="Alonso Raúl Melgarejo Galván" userId="34f8e7f98b12fabf" providerId="LiveId" clId="{FD30FA29-A3C3-4DDE-A8CF-DA98DF169BBC}" dt="2020-06-04T01:11:37.009" v="605"/>
          <ac:inkMkLst>
            <pc:docMk/>
            <pc:sldMk cId="3630608280" sldId="272"/>
            <ac:inkMk id="90" creationId="{ADEAC1B8-3458-42E5-83BF-DAD80C42A3B2}"/>
          </ac:inkMkLst>
        </pc:inkChg>
        <pc:inkChg chg="add del mod">
          <ac:chgData name="Alonso Raúl Melgarejo Galván" userId="34f8e7f98b12fabf" providerId="LiveId" clId="{FD30FA29-A3C3-4DDE-A8CF-DA98DF169BBC}" dt="2020-06-04T01:10:20.104" v="603"/>
          <ac:inkMkLst>
            <pc:docMk/>
            <pc:sldMk cId="3630608280" sldId="272"/>
            <ac:inkMk id="92" creationId="{EA2BF928-1FA0-402D-AB15-23882EB89822}"/>
          </ac:inkMkLst>
        </pc:inkChg>
        <pc:inkChg chg="add del mod">
          <ac:chgData name="Alonso Raúl Melgarejo Galván" userId="34f8e7f98b12fabf" providerId="LiveId" clId="{FD30FA29-A3C3-4DDE-A8CF-DA98DF169BBC}" dt="2020-06-04T01:10:18.217" v="596"/>
          <ac:inkMkLst>
            <pc:docMk/>
            <pc:sldMk cId="3630608280" sldId="272"/>
            <ac:inkMk id="93" creationId="{6B83D890-6333-4F67-8BA0-FC19A5D4EE27}"/>
          </ac:inkMkLst>
        </pc:inkChg>
        <pc:inkChg chg="add del mod">
          <ac:chgData name="Alonso Raúl Melgarejo Galván" userId="34f8e7f98b12fabf" providerId="LiveId" clId="{FD30FA29-A3C3-4DDE-A8CF-DA98DF169BBC}" dt="2020-06-04T01:10:18.184" v="590"/>
          <ac:inkMkLst>
            <pc:docMk/>
            <pc:sldMk cId="3630608280" sldId="272"/>
            <ac:inkMk id="95" creationId="{A261FCD9-E73F-4409-AD31-B0B5AF962596}"/>
          </ac:inkMkLst>
        </pc:inkChg>
        <pc:inkChg chg="add mod">
          <ac:chgData name="Alonso Raúl Melgarejo Galván" userId="34f8e7f98b12fabf" providerId="LiveId" clId="{FD30FA29-A3C3-4DDE-A8CF-DA98DF169BBC}" dt="2020-06-04T01:06:05.641" v="454"/>
          <ac:inkMkLst>
            <pc:docMk/>
            <pc:sldMk cId="3630608280" sldId="272"/>
            <ac:inkMk id="97" creationId="{0EC41131-B092-452C-9D64-542004BF1939}"/>
          </ac:inkMkLst>
        </pc:inkChg>
        <pc:inkChg chg="add mod">
          <ac:chgData name="Alonso Raúl Melgarejo Galván" userId="34f8e7f98b12fabf" providerId="LiveId" clId="{FD30FA29-A3C3-4DDE-A8CF-DA98DF169BBC}" dt="2020-06-04T01:06:00.610" v="452"/>
          <ac:inkMkLst>
            <pc:docMk/>
            <pc:sldMk cId="3630608280" sldId="272"/>
            <ac:inkMk id="98" creationId="{86F9E9C6-C2C2-46C7-992F-2CF04E35E25E}"/>
          </ac:inkMkLst>
        </pc:inkChg>
        <pc:inkChg chg="add mod">
          <ac:chgData name="Alonso Raúl Melgarejo Galván" userId="34f8e7f98b12fabf" providerId="LiveId" clId="{FD30FA29-A3C3-4DDE-A8CF-DA98DF169BBC}" dt="2020-06-04T01:06:19.127" v="456"/>
          <ac:inkMkLst>
            <pc:docMk/>
            <pc:sldMk cId="3630608280" sldId="272"/>
            <ac:inkMk id="101" creationId="{10E64CBC-A396-4750-891D-CD2AEC8FEB2F}"/>
          </ac:inkMkLst>
        </pc:inkChg>
        <pc:inkChg chg="add del mod">
          <ac:chgData name="Alonso Raúl Melgarejo Galván" userId="34f8e7f98b12fabf" providerId="LiveId" clId="{FD30FA29-A3C3-4DDE-A8CF-DA98DF169BBC}" dt="2020-06-04T01:13:58.670" v="692"/>
          <ac:inkMkLst>
            <pc:docMk/>
            <pc:sldMk cId="3630608280" sldId="272"/>
            <ac:inkMk id="103" creationId="{D8D42AA6-2962-4C53-9FF7-4B539D5543C3}"/>
          </ac:inkMkLst>
        </pc:inkChg>
        <pc:inkChg chg="add">
          <ac:chgData name="Alonso Raúl Melgarejo Galván" userId="34f8e7f98b12fabf" providerId="LiveId" clId="{FD30FA29-A3C3-4DDE-A8CF-DA98DF169BBC}" dt="2020-06-04T01:06:22.402" v="457" actId="9405"/>
          <ac:inkMkLst>
            <pc:docMk/>
            <pc:sldMk cId="3630608280" sldId="272"/>
            <ac:inkMk id="105" creationId="{3F3F81F0-21EB-4850-A250-185ABE3CAC13}"/>
          </ac:inkMkLst>
        </pc:inkChg>
        <pc:inkChg chg="add">
          <ac:chgData name="Alonso Raúl Melgarejo Galván" userId="34f8e7f98b12fabf" providerId="LiveId" clId="{FD30FA29-A3C3-4DDE-A8CF-DA98DF169BBC}" dt="2020-06-04T01:06:38.244" v="458" actId="9405"/>
          <ac:inkMkLst>
            <pc:docMk/>
            <pc:sldMk cId="3630608280" sldId="272"/>
            <ac:inkMk id="106" creationId="{36A80A27-5972-46A0-9C55-D0B9353DCB1A}"/>
          </ac:inkMkLst>
        </pc:inkChg>
        <pc:inkChg chg="add del mod">
          <ac:chgData name="Alonso Raúl Melgarejo Galván" userId="34f8e7f98b12fabf" providerId="LiveId" clId="{FD30FA29-A3C3-4DDE-A8CF-DA98DF169BBC}" dt="2020-06-04T01:10:17.709" v="584"/>
          <ac:inkMkLst>
            <pc:docMk/>
            <pc:sldMk cId="3630608280" sldId="272"/>
            <ac:inkMk id="107" creationId="{F8F37B66-F1B4-497D-9A53-BFF98617E82F}"/>
          </ac:inkMkLst>
        </pc:inkChg>
        <pc:inkChg chg="add del mod">
          <ac:chgData name="Alonso Raúl Melgarejo Galván" userId="34f8e7f98b12fabf" providerId="LiveId" clId="{FD30FA29-A3C3-4DDE-A8CF-DA98DF169BBC}" dt="2020-06-04T01:10:17.710" v="585"/>
          <ac:inkMkLst>
            <pc:docMk/>
            <pc:sldMk cId="3630608280" sldId="272"/>
            <ac:inkMk id="108" creationId="{C77F3D0D-0F12-4F17-AA27-F6ECFA2305D7}"/>
          </ac:inkMkLst>
        </pc:inkChg>
        <pc:inkChg chg="add del mod">
          <ac:chgData name="Alonso Raúl Melgarejo Galván" userId="34f8e7f98b12fabf" providerId="LiveId" clId="{FD30FA29-A3C3-4DDE-A8CF-DA98DF169BBC}" dt="2020-06-04T01:10:17.686" v="573"/>
          <ac:inkMkLst>
            <pc:docMk/>
            <pc:sldMk cId="3630608280" sldId="272"/>
            <ac:inkMk id="109" creationId="{015EE2BA-C873-42E5-8132-99E23B6A3204}"/>
          </ac:inkMkLst>
        </pc:inkChg>
        <pc:inkChg chg="add del mod">
          <ac:chgData name="Alonso Raúl Melgarejo Galván" userId="34f8e7f98b12fabf" providerId="LiveId" clId="{FD30FA29-A3C3-4DDE-A8CF-DA98DF169BBC}" dt="2020-06-04T01:10:17.706" v="582"/>
          <ac:inkMkLst>
            <pc:docMk/>
            <pc:sldMk cId="3630608280" sldId="272"/>
            <ac:inkMk id="110" creationId="{7CFC048E-0002-4117-B1AE-71D590FCF5A2}"/>
          </ac:inkMkLst>
        </pc:inkChg>
        <pc:inkChg chg="add del mod">
          <ac:chgData name="Alonso Raúl Melgarejo Galván" userId="34f8e7f98b12fabf" providerId="LiveId" clId="{FD30FA29-A3C3-4DDE-A8CF-DA98DF169BBC}" dt="2020-06-04T01:10:17.681" v="570"/>
          <ac:inkMkLst>
            <pc:docMk/>
            <pc:sldMk cId="3630608280" sldId="272"/>
            <ac:inkMk id="111" creationId="{A8694F77-466B-4C17-9623-218026233458}"/>
          </ac:inkMkLst>
        </pc:inkChg>
        <pc:inkChg chg="add del mod">
          <ac:chgData name="Alonso Raúl Melgarejo Galván" userId="34f8e7f98b12fabf" providerId="LiveId" clId="{FD30FA29-A3C3-4DDE-A8CF-DA98DF169BBC}" dt="2020-06-04T01:10:17.713" v="587"/>
          <ac:inkMkLst>
            <pc:docMk/>
            <pc:sldMk cId="3630608280" sldId="272"/>
            <ac:inkMk id="112" creationId="{0B912F57-CBB0-41BD-8237-9C43385510D5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13" creationId="{DEB66363-74AE-4A83-989A-CD0CDFAEFB3E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14" creationId="{665943CC-AB6D-4120-9118-E556BCD585F4}"/>
          </ac:inkMkLst>
        </pc:inkChg>
        <pc:inkChg chg="add del mod">
          <ac:chgData name="Alonso Raúl Melgarejo Galván" userId="34f8e7f98b12fabf" providerId="LiveId" clId="{FD30FA29-A3C3-4DDE-A8CF-DA98DF169BBC}" dt="2020-06-04T01:10:17.700" v="580"/>
          <ac:inkMkLst>
            <pc:docMk/>
            <pc:sldMk cId="3630608280" sldId="272"/>
            <ac:inkMk id="115" creationId="{98E4EC13-3168-47D7-BCA6-9689B61195AC}"/>
          </ac:inkMkLst>
        </pc:inkChg>
        <pc:inkChg chg="add del mod">
          <ac:chgData name="Alonso Raúl Melgarejo Galván" userId="34f8e7f98b12fabf" providerId="LiveId" clId="{FD30FA29-A3C3-4DDE-A8CF-DA98DF169BBC}" dt="2020-06-04T01:10:17.698" v="579"/>
          <ac:inkMkLst>
            <pc:docMk/>
            <pc:sldMk cId="3630608280" sldId="272"/>
            <ac:inkMk id="116" creationId="{6B37D5A8-1856-42B6-8F5E-78485FD6199E}"/>
          </ac:inkMkLst>
        </pc:inkChg>
        <pc:inkChg chg="add del mod">
          <ac:chgData name="Alonso Raúl Melgarejo Galván" userId="34f8e7f98b12fabf" providerId="LiveId" clId="{FD30FA29-A3C3-4DDE-A8CF-DA98DF169BBC}" dt="2020-06-04T01:10:17.678" v="568"/>
          <ac:inkMkLst>
            <pc:docMk/>
            <pc:sldMk cId="3630608280" sldId="272"/>
            <ac:inkMk id="117" creationId="{947D4188-067F-4685-982B-5E6A63E6042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19" creationId="{CF7C9FBC-6A9D-4F4D-A9F0-A0A40E3DDF6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20" creationId="{6961CF48-5BBF-40AD-BB94-DF85302AA518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21" creationId="{5A76676C-7017-4ACE-BAFE-142CEE0EEF00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22" creationId="{1973E7A8-9B5A-4343-8BC4-94C80923EF6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23" creationId="{FDDD5349-9088-4B3D-B7C4-9F5A84B694E9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24" creationId="{3314B5EE-F48D-41BA-874C-6261881BD43E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25" creationId="{85BECD1F-B78B-4419-916A-EBB1A8F5560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26" creationId="{B3E5E101-9B7D-438E-ACA2-B70588E9D360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27" creationId="{540394ED-3530-44EF-8DD1-CD77D6B0476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29" creationId="{A02B2572-5F89-46B1-A2F3-7A9A66D07DC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30" creationId="{64A4747F-21AB-4F18-8300-D0021E94D077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31" creationId="{BEC53B2F-6D48-4D4E-802E-F85B75992ADE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32" creationId="{BFA58CF8-D1A6-422A-8B8D-84B06A90E3CE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33" creationId="{78058FCD-A042-486F-998B-D0B7443262E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34" creationId="{CBC0A705-82F5-43CE-9246-CC174D6E523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36" creationId="{778FBA60-0D68-4B34-98D1-5C1A6D4FBE60}"/>
          </ac:inkMkLst>
        </pc:inkChg>
        <pc:inkChg chg="add del mod">
          <ac:chgData name="Alonso Raúl Melgarejo Galván" userId="34f8e7f98b12fabf" providerId="LiveId" clId="{FD30FA29-A3C3-4DDE-A8CF-DA98DF169BBC}" dt="2020-06-04T01:10:17.684" v="572"/>
          <ac:inkMkLst>
            <pc:docMk/>
            <pc:sldMk cId="3630608280" sldId="272"/>
            <ac:inkMk id="137" creationId="{C065C6E8-8684-43EA-8346-A2573EEA8DBB}"/>
          </ac:inkMkLst>
        </pc:inkChg>
        <pc:inkChg chg="add del mod">
          <ac:chgData name="Alonso Raúl Melgarejo Galván" userId="34f8e7f98b12fabf" providerId="LiveId" clId="{FD30FA29-A3C3-4DDE-A8CF-DA98DF169BBC}" dt="2020-06-04T01:10:17.703" v="581"/>
          <ac:inkMkLst>
            <pc:docMk/>
            <pc:sldMk cId="3630608280" sldId="272"/>
            <ac:inkMk id="139" creationId="{CCADD11A-CBD5-47BC-B1D8-18AB10343457}"/>
          </ac:inkMkLst>
        </pc:inkChg>
        <pc:inkChg chg="add mod">
          <ac:chgData name="Alonso Raúl Melgarejo Galván" userId="34f8e7f98b12fabf" providerId="LiveId" clId="{FD30FA29-A3C3-4DDE-A8CF-DA98DF169BBC}" dt="2020-06-04T01:11:37.009" v="605"/>
          <ac:inkMkLst>
            <pc:docMk/>
            <pc:sldMk cId="3630608280" sldId="272"/>
            <ac:inkMk id="140" creationId="{2374392B-1696-4C48-B537-93573E7EED91}"/>
          </ac:inkMkLst>
        </pc:inkChg>
        <pc:inkChg chg="add del mod">
          <ac:chgData name="Alonso Raúl Melgarejo Galván" userId="34f8e7f98b12fabf" providerId="LiveId" clId="{FD30FA29-A3C3-4DDE-A8CF-DA98DF169BBC}" dt="2020-06-04T01:10:17.683" v="571"/>
          <ac:inkMkLst>
            <pc:docMk/>
            <pc:sldMk cId="3630608280" sldId="272"/>
            <ac:inkMk id="142" creationId="{FF7BA176-8D6F-4264-9B72-E6F9C8691A49}"/>
          </ac:inkMkLst>
        </pc:inkChg>
        <pc:inkChg chg="add del mod">
          <ac:chgData name="Alonso Raúl Melgarejo Galván" userId="34f8e7f98b12fabf" providerId="LiveId" clId="{FD30FA29-A3C3-4DDE-A8CF-DA98DF169BBC}" dt="2020-06-04T01:10:17.694" v="577"/>
          <ac:inkMkLst>
            <pc:docMk/>
            <pc:sldMk cId="3630608280" sldId="272"/>
            <ac:inkMk id="143" creationId="{43950C0A-8F7D-4184-9246-78545F7F571D}"/>
          </ac:inkMkLst>
        </pc:inkChg>
        <pc:inkChg chg="add del mod">
          <ac:chgData name="Alonso Raúl Melgarejo Galván" userId="34f8e7f98b12fabf" providerId="LiveId" clId="{FD30FA29-A3C3-4DDE-A8CF-DA98DF169BBC}" dt="2020-06-04T01:10:17.714" v="588"/>
          <ac:inkMkLst>
            <pc:docMk/>
            <pc:sldMk cId="3630608280" sldId="272"/>
            <ac:inkMk id="145" creationId="{CA26E547-41FC-477A-B7AC-C3E4C2C672EF}"/>
          </ac:inkMkLst>
        </pc:inkChg>
        <pc:inkChg chg="add del mod">
          <ac:chgData name="Alonso Raúl Melgarejo Galván" userId="34f8e7f98b12fabf" providerId="LiveId" clId="{FD30FA29-A3C3-4DDE-A8CF-DA98DF169BBC}" dt="2020-06-04T01:11:49.041" v="607"/>
          <ac:inkMkLst>
            <pc:docMk/>
            <pc:sldMk cId="3630608280" sldId="272"/>
            <ac:inkMk id="147" creationId="{77EA6E87-4BCA-4676-8A97-717737C05419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49" creationId="{17E10475-CDBF-4FC6-9F11-EDC054C9C01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50" creationId="{70A6B3EC-8BFA-4B2F-93B9-3B499A80CDA4}"/>
          </ac:inkMkLst>
        </pc:inkChg>
        <pc:inkChg chg="add del mod">
          <ac:chgData name="Alonso Raúl Melgarejo Galván" userId="34f8e7f98b12fabf" providerId="LiveId" clId="{FD30FA29-A3C3-4DDE-A8CF-DA98DF169BBC}" dt="2020-06-04T01:10:17.692" v="576"/>
          <ac:inkMkLst>
            <pc:docMk/>
            <pc:sldMk cId="3630608280" sldId="272"/>
            <ac:inkMk id="152" creationId="{CF0859F4-389F-4522-9F6B-24B1D8AF7415}"/>
          </ac:inkMkLst>
        </pc:inkChg>
        <pc:inkChg chg="add mod">
          <ac:chgData name="Alonso Raúl Melgarejo Galván" userId="34f8e7f98b12fabf" providerId="LiveId" clId="{FD30FA29-A3C3-4DDE-A8CF-DA98DF169BBC}" dt="2020-06-04T01:11:37.009" v="605"/>
          <ac:inkMkLst>
            <pc:docMk/>
            <pc:sldMk cId="3630608280" sldId="272"/>
            <ac:inkMk id="154" creationId="{0DC7B39C-9BE5-449D-A45D-D74B7EE06F6A}"/>
          </ac:inkMkLst>
        </pc:inkChg>
        <pc:inkChg chg="add del mod">
          <ac:chgData name="Alonso Raúl Melgarejo Galván" userId="34f8e7f98b12fabf" providerId="LiveId" clId="{FD30FA29-A3C3-4DDE-A8CF-DA98DF169BBC}" dt="2020-06-04T01:10:15.989" v="567"/>
          <ac:inkMkLst>
            <pc:docMk/>
            <pc:sldMk cId="3630608280" sldId="272"/>
            <ac:inkMk id="156" creationId="{E5953447-CA88-45C5-8959-BF11C838B512}"/>
          </ac:inkMkLst>
        </pc:inkChg>
        <pc:inkChg chg="add del mod">
          <ac:chgData name="Alonso Raúl Melgarejo Galván" userId="34f8e7f98b12fabf" providerId="LiveId" clId="{FD30FA29-A3C3-4DDE-A8CF-DA98DF169BBC}" dt="2020-06-04T01:10:17.695" v="578"/>
          <ac:inkMkLst>
            <pc:docMk/>
            <pc:sldMk cId="3630608280" sldId="272"/>
            <ac:inkMk id="157" creationId="{01AF6A74-61B6-467D-A814-234CAAE849B4}"/>
          </ac:inkMkLst>
        </pc:inkChg>
        <pc:inkChg chg="add del mod">
          <ac:chgData name="Alonso Raúl Melgarejo Galván" userId="34f8e7f98b12fabf" providerId="LiveId" clId="{FD30FA29-A3C3-4DDE-A8CF-DA98DF169BBC}" dt="2020-06-04T01:10:17.688" v="574"/>
          <ac:inkMkLst>
            <pc:docMk/>
            <pc:sldMk cId="3630608280" sldId="272"/>
            <ac:inkMk id="158" creationId="{E5D4FC43-9837-4BEC-A5E3-46542FAE39A1}"/>
          </ac:inkMkLst>
        </pc:inkChg>
        <pc:inkChg chg="add del mod">
          <ac:chgData name="Alonso Raúl Melgarejo Galván" userId="34f8e7f98b12fabf" providerId="LiveId" clId="{FD30FA29-A3C3-4DDE-A8CF-DA98DF169BBC}" dt="2020-06-04T01:10:15.984" v="566"/>
          <ac:inkMkLst>
            <pc:docMk/>
            <pc:sldMk cId="3630608280" sldId="272"/>
            <ac:inkMk id="159" creationId="{58BA9D6E-C4DC-442B-AE26-6DF78845E233}"/>
          </ac:inkMkLst>
        </pc:inkChg>
        <pc:inkChg chg="add del mod">
          <ac:chgData name="Alonso Raúl Melgarejo Galván" userId="34f8e7f98b12fabf" providerId="LiveId" clId="{FD30FA29-A3C3-4DDE-A8CF-DA98DF169BBC}" dt="2020-06-04T01:10:17.680" v="569"/>
          <ac:inkMkLst>
            <pc:docMk/>
            <pc:sldMk cId="3630608280" sldId="272"/>
            <ac:inkMk id="160" creationId="{8F4A73CD-2EBC-414B-976E-54357E18FC9F}"/>
          </ac:inkMkLst>
        </pc:inkChg>
        <pc:inkChg chg="add del">
          <ac:chgData name="Alonso Raúl Melgarejo Galván" userId="34f8e7f98b12fabf" providerId="LiveId" clId="{FD30FA29-A3C3-4DDE-A8CF-DA98DF169BBC}" dt="2020-06-04T01:13:58.669" v="690"/>
          <ac:inkMkLst>
            <pc:docMk/>
            <pc:sldMk cId="3630608280" sldId="272"/>
            <ac:inkMk id="162" creationId="{60FF9B7D-6578-4F9B-8BB2-B3982CED54CC}"/>
          </ac:inkMkLst>
        </pc:inkChg>
        <pc:inkChg chg="add del mod">
          <ac:chgData name="Alonso Raúl Melgarejo Galván" userId="34f8e7f98b12fabf" providerId="LiveId" clId="{FD30FA29-A3C3-4DDE-A8CF-DA98DF169BBC}" dt="2020-06-04T01:10:18.220" v="597"/>
          <ac:inkMkLst>
            <pc:docMk/>
            <pc:sldMk cId="3630608280" sldId="272"/>
            <ac:inkMk id="163" creationId="{24614C74-CB6C-4394-892E-898E4BD6EF2F}"/>
          </ac:inkMkLst>
        </pc:inkChg>
        <pc:inkChg chg="add mod">
          <ac:chgData name="Alonso Raúl Melgarejo Galván" userId="34f8e7f98b12fabf" providerId="LiveId" clId="{FD30FA29-A3C3-4DDE-A8CF-DA98DF169BBC}" dt="2020-06-04T01:14:39.774" v="716"/>
          <ac:inkMkLst>
            <pc:docMk/>
            <pc:sldMk cId="3630608280" sldId="272"/>
            <ac:inkMk id="165" creationId="{E6A02A10-F3BD-4C25-81B6-6F7EF7624580}"/>
          </ac:inkMkLst>
        </pc:inkChg>
        <pc:inkChg chg="add del mod">
          <ac:chgData name="Alonso Raúl Melgarejo Galván" userId="34f8e7f98b12fabf" providerId="LiveId" clId="{FD30FA29-A3C3-4DDE-A8CF-DA98DF169BBC}" dt="2020-06-04T01:13:58.672" v="693"/>
          <ac:inkMkLst>
            <pc:docMk/>
            <pc:sldMk cId="3630608280" sldId="272"/>
            <ac:inkMk id="167" creationId="{4CBDA4BB-95C4-40B9-A8E7-A149113542A6}"/>
          </ac:inkMkLst>
        </pc:inkChg>
        <pc:inkChg chg="add mod">
          <ac:chgData name="Alonso Raúl Melgarejo Galván" userId="34f8e7f98b12fabf" providerId="LiveId" clId="{FD30FA29-A3C3-4DDE-A8CF-DA98DF169BBC}" dt="2020-06-04T01:14:39.774" v="716"/>
          <ac:inkMkLst>
            <pc:docMk/>
            <pc:sldMk cId="3630608280" sldId="272"/>
            <ac:inkMk id="168" creationId="{DD20B8C2-9FDC-404F-938A-4427C62E74B3}"/>
          </ac:inkMkLst>
        </pc:inkChg>
        <pc:inkChg chg="add del mod">
          <ac:chgData name="Alonso Raúl Melgarejo Galván" userId="34f8e7f98b12fabf" providerId="LiveId" clId="{FD30FA29-A3C3-4DDE-A8CF-DA98DF169BBC}" dt="2020-06-04T01:14:06.589" v="696"/>
          <ac:inkMkLst>
            <pc:docMk/>
            <pc:sldMk cId="3630608280" sldId="272"/>
            <ac:inkMk id="169" creationId="{1202AF0D-89DD-4FDB-B5EB-1D7CACD5C538}"/>
          </ac:inkMkLst>
        </pc:inkChg>
        <pc:inkChg chg="add del mod">
          <ac:chgData name="Alonso Raúl Melgarejo Galván" userId="34f8e7f98b12fabf" providerId="LiveId" clId="{FD30FA29-A3C3-4DDE-A8CF-DA98DF169BBC}" dt="2020-06-04T01:13:58.651" v="681"/>
          <ac:inkMkLst>
            <pc:docMk/>
            <pc:sldMk cId="3630608280" sldId="272"/>
            <ac:inkMk id="171" creationId="{E7599143-D2A8-47B7-BC05-7D5A45C47258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73" creationId="{D4F10DA5-6F02-4BDF-A6A0-BF64A7A3D249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74" creationId="{F097DE32-82E6-4295-B881-166F49D1EA2A}"/>
          </ac:inkMkLst>
        </pc:inkChg>
        <pc:inkChg chg="add del mod">
          <ac:chgData name="Alonso Raúl Melgarejo Galván" userId="34f8e7f98b12fabf" providerId="LiveId" clId="{FD30FA29-A3C3-4DDE-A8CF-DA98DF169BBC}" dt="2020-06-04T01:10:18.178" v="589"/>
          <ac:inkMkLst>
            <pc:docMk/>
            <pc:sldMk cId="3630608280" sldId="272"/>
            <ac:inkMk id="176" creationId="{912E7C15-8392-466A-AF5F-1E574C83A81F}"/>
          </ac:inkMkLst>
        </pc:inkChg>
        <pc:inkChg chg="add del mod">
          <ac:chgData name="Alonso Raúl Melgarejo Galván" userId="34f8e7f98b12fabf" providerId="LiveId" clId="{FD30FA29-A3C3-4DDE-A8CF-DA98DF169BBC}" dt="2020-06-04T01:13:58.663" v="686"/>
          <ac:inkMkLst>
            <pc:docMk/>
            <pc:sldMk cId="3630608280" sldId="272"/>
            <ac:inkMk id="178" creationId="{975660C4-D1D8-4A0E-82E5-410E059965F5}"/>
          </ac:inkMkLst>
        </pc:inkChg>
        <pc:inkChg chg="add mod">
          <ac:chgData name="Alonso Raúl Melgarejo Galván" userId="34f8e7f98b12fabf" providerId="LiveId" clId="{FD30FA29-A3C3-4DDE-A8CF-DA98DF169BBC}" dt="2020-06-04T01:14:39.774" v="716"/>
          <ac:inkMkLst>
            <pc:docMk/>
            <pc:sldMk cId="3630608280" sldId="272"/>
            <ac:inkMk id="180" creationId="{67C4A07B-CB32-45AE-A6D7-1118F516E85B}"/>
          </ac:inkMkLst>
        </pc:inkChg>
        <pc:inkChg chg="add del">
          <ac:chgData name="Alonso Raúl Melgarejo Galván" userId="34f8e7f98b12fabf" providerId="LiveId" clId="{FD30FA29-A3C3-4DDE-A8CF-DA98DF169BBC}" dt="2020-06-04T01:13:58.665" v="688"/>
          <ac:inkMkLst>
            <pc:docMk/>
            <pc:sldMk cId="3630608280" sldId="272"/>
            <ac:inkMk id="182" creationId="{754C22FF-4875-4BEA-A494-71AEDF5C69B9}"/>
          </ac:inkMkLst>
        </pc:inkChg>
        <pc:inkChg chg="add del">
          <ac:chgData name="Alonso Raúl Melgarejo Galván" userId="34f8e7f98b12fabf" providerId="LiveId" clId="{FD30FA29-A3C3-4DDE-A8CF-DA98DF169BBC}" dt="2020-06-04T01:13:58.654" v="682"/>
          <ac:inkMkLst>
            <pc:docMk/>
            <pc:sldMk cId="3630608280" sldId="272"/>
            <ac:inkMk id="183" creationId="{AE37972F-3CFA-4184-A64A-8E9FA6BF71A9}"/>
          </ac:inkMkLst>
        </pc:inkChg>
        <pc:inkChg chg="add mod">
          <ac:chgData name="Alonso Raúl Melgarejo Galván" userId="34f8e7f98b12fabf" providerId="LiveId" clId="{FD30FA29-A3C3-4DDE-A8CF-DA98DF169BBC}" dt="2020-06-04T01:14:39.774" v="716"/>
          <ac:inkMkLst>
            <pc:docMk/>
            <pc:sldMk cId="3630608280" sldId="272"/>
            <ac:inkMk id="184" creationId="{0BC100E7-6BCD-43A6-85B4-E6943F833C57}"/>
          </ac:inkMkLst>
        </pc:inkChg>
        <pc:inkChg chg="add del mod">
          <ac:chgData name="Alonso Raúl Melgarejo Galván" userId="34f8e7f98b12fabf" providerId="LiveId" clId="{FD30FA29-A3C3-4DDE-A8CF-DA98DF169BBC}" dt="2020-06-04T01:14:09.427" v="709"/>
          <ac:inkMkLst>
            <pc:docMk/>
            <pc:sldMk cId="3630608280" sldId="272"/>
            <ac:inkMk id="185" creationId="{BCBD34CF-DF8C-4E42-9928-95E7C4BB9D73}"/>
          </ac:inkMkLst>
        </pc:inkChg>
        <pc:inkChg chg="add del mod">
          <ac:chgData name="Alonso Raúl Melgarejo Galván" userId="34f8e7f98b12fabf" providerId="LiveId" clId="{FD30FA29-A3C3-4DDE-A8CF-DA98DF169BBC}" dt="2020-06-04T01:14:08.902" v="707"/>
          <ac:inkMkLst>
            <pc:docMk/>
            <pc:sldMk cId="3630608280" sldId="272"/>
            <ac:inkMk id="187" creationId="{831CB5B5-D872-4350-AB64-1B0025981196}"/>
          </ac:inkMkLst>
        </pc:inkChg>
        <pc:inkChg chg="add mod">
          <ac:chgData name="Alonso Raúl Melgarejo Galván" userId="34f8e7f98b12fabf" providerId="LiveId" clId="{FD30FA29-A3C3-4DDE-A8CF-DA98DF169BBC}" dt="2020-06-04T01:14:39.774" v="716"/>
          <ac:inkMkLst>
            <pc:docMk/>
            <pc:sldMk cId="3630608280" sldId="272"/>
            <ac:inkMk id="188" creationId="{26745900-4CE2-48F0-BF73-8A2E84BC2DF8}"/>
          </ac:inkMkLst>
        </pc:inkChg>
        <pc:inkChg chg="add del mod">
          <ac:chgData name="Alonso Raúl Melgarejo Galván" userId="34f8e7f98b12fabf" providerId="LiveId" clId="{FD30FA29-A3C3-4DDE-A8CF-DA98DF169BBC}" dt="2020-06-04T01:14:08.877" v="706"/>
          <ac:inkMkLst>
            <pc:docMk/>
            <pc:sldMk cId="3630608280" sldId="272"/>
            <ac:inkMk id="189" creationId="{F0BF719C-7994-4F99-A6F6-88019DD3D05C}"/>
          </ac:inkMkLst>
        </pc:inkChg>
        <pc:inkChg chg="add del mod">
          <ac:chgData name="Alonso Raúl Melgarejo Galván" userId="34f8e7f98b12fabf" providerId="LiveId" clId="{FD30FA29-A3C3-4DDE-A8CF-DA98DF169BBC}" dt="2020-06-04T01:14:08.908" v="708"/>
          <ac:inkMkLst>
            <pc:docMk/>
            <pc:sldMk cId="3630608280" sldId="272"/>
            <ac:inkMk id="191" creationId="{C686009A-4BFD-4FA6-904F-9766EAD650DA}"/>
          </ac:inkMkLst>
        </pc:inkChg>
        <pc:inkChg chg="add mod">
          <ac:chgData name="Alonso Raúl Melgarejo Galván" userId="34f8e7f98b12fabf" providerId="LiveId" clId="{FD30FA29-A3C3-4DDE-A8CF-DA98DF169BBC}" dt="2020-06-04T01:14:39.774" v="716"/>
          <ac:inkMkLst>
            <pc:docMk/>
            <pc:sldMk cId="3630608280" sldId="272"/>
            <ac:inkMk id="192" creationId="{1D2F2F62-5AA5-46DC-B566-F1A7A81B8DE7}"/>
          </ac:inkMkLst>
        </pc:inkChg>
        <pc:inkChg chg="add del mod">
          <ac:chgData name="Alonso Raúl Melgarejo Galván" userId="34f8e7f98b12fabf" providerId="LiveId" clId="{FD30FA29-A3C3-4DDE-A8CF-DA98DF169BBC}" dt="2020-06-04T01:14:09.715" v="710"/>
          <ac:inkMkLst>
            <pc:docMk/>
            <pc:sldMk cId="3630608280" sldId="272"/>
            <ac:inkMk id="193" creationId="{87138530-7058-40EB-80A2-0BA5D66E7569}"/>
          </ac:inkMkLst>
        </pc:inkChg>
        <pc:inkChg chg="add del mod">
          <ac:chgData name="Alonso Raúl Melgarejo Galván" userId="34f8e7f98b12fabf" providerId="LiveId" clId="{FD30FA29-A3C3-4DDE-A8CF-DA98DF169BBC}" dt="2020-06-04T01:14:09.860" v="711"/>
          <ac:inkMkLst>
            <pc:docMk/>
            <pc:sldMk cId="3630608280" sldId="272"/>
            <ac:inkMk id="194" creationId="{66A1CA62-1592-421E-8497-8A20755EDB5A}"/>
          </ac:inkMkLst>
        </pc:inkChg>
        <pc:inkChg chg="add del">
          <ac:chgData name="Alonso Raúl Melgarejo Galván" userId="34f8e7f98b12fabf" providerId="LiveId" clId="{FD30FA29-A3C3-4DDE-A8CF-DA98DF169BBC}" dt="2020-06-04T01:13:58.673" v="694"/>
          <ac:inkMkLst>
            <pc:docMk/>
            <pc:sldMk cId="3630608280" sldId="272"/>
            <ac:inkMk id="196" creationId="{40D6774C-F12B-4607-BC0E-6BA0642BC6D1}"/>
          </ac:inkMkLst>
        </pc:inkChg>
        <pc:inkChg chg="add del mod">
          <ac:chgData name="Alonso Raúl Melgarejo Galván" userId="34f8e7f98b12fabf" providerId="LiveId" clId="{FD30FA29-A3C3-4DDE-A8CF-DA98DF169BBC}" dt="2020-06-04T01:10:17.692" v="575"/>
          <ac:inkMkLst>
            <pc:docMk/>
            <pc:sldMk cId="3630608280" sldId="272"/>
            <ac:inkMk id="197" creationId="{9EA60328-59AD-4910-A0F7-B771B97682CF}"/>
          </ac:inkMkLst>
        </pc:inkChg>
        <pc:inkChg chg="add del mod">
          <ac:chgData name="Alonso Raúl Melgarejo Galván" userId="34f8e7f98b12fabf" providerId="LiveId" clId="{FD30FA29-A3C3-4DDE-A8CF-DA98DF169BBC}" dt="2020-06-04T01:10:17.712" v="586"/>
          <ac:inkMkLst>
            <pc:docMk/>
            <pc:sldMk cId="3630608280" sldId="272"/>
            <ac:inkMk id="198" creationId="{BCAFB3F3-80F3-44CA-8133-E8070154A6D1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199" creationId="{6EC7B725-9A1F-4337-91C5-B6E444992422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00" creationId="{42E5C6F5-5D1F-457F-8DF9-7F72A75FC54E}"/>
          </ac:inkMkLst>
        </pc:inkChg>
        <pc:inkChg chg="add del mod">
          <ac:chgData name="Alonso Raúl Melgarejo Galván" userId="34f8e7f98b12fabf" providerId="LiveId" clId="{FD30FA29-A3C3-4DDE-A8CF-DA98DF169BBC}" dt="2020-06-04T01:10:17.708" v="583"/>
          <ac:inkMkLst>
            <pc:docMk/>
            <pc:sldMk cId="3630608280" sldId="272"/>
            <ac:inkMk id="202" creationId="{EC12E19E-1FBF-44CF-9D00-545B2C44D615}"/>
          </ac:inkMkLst>
        </pc:inkChg>
        <pc:inkChg chg="add del mod">
          <ac:chgData name="Alonso Raúl Melgarejo Galván" userId="34f8e7f98b12fabf" providerId="LiveId" clId="{FD30FA29-A3C3-4DDE-A8CF-DA98DF169BBC}" dt="2020-06-04T01:10:19.754" v="602"/>
          <ac:inkMkLst>
            <pc:docMk/>
            <pc:sldMk cId="3630608280" sldId="272"/>
            <ac:inkMk id="203" creationId="{8DAEE426-E01E-447A-85A1-043F50CCAB94}"/>
          </ac:inkMkLst>
        </pc:inkChg>
        <pc:inkChg chg="add del mod">
          <ac:chgData name="Alonso Raúl Melgarejo Galván" userId="34f8e7f98b12fabf" providerId="LiveId" clId="{FD30FA29-A3C3-4DDE-A8CF-DA98DF169BBC}" dt="2020-06-04T01:10:19.107" v="601"/>
          <ac:inkMkLst>
            <pc:docMk/>
            <pc:sldMk cId="3630608280" sldId="272"/>
            <ac:inkMk id="204" creationId="{2561369B-AA7D-41C9-8444-17F0406BB4F5}"/>
          </ac:inkMkLst>
        </pc:inkChg>
        <pc:inkChg chg="add del mod">
          <ac:chgData name="Alonso Raúl Melgarejo Galván" userId="34f8e7f98b12fabf" providerId="LiveId" clId="{FD30FA29-A3C3-4DDE-A8CF-DA98DF169BBC}" dt="2020-06-04T01:10:18.224" v="599"/>
          <ac:inkMkLst>
            <pc:docMk/>
            <pc:sldMk cId="3630608280" sldId="272"/>
            <ac:inkMk id="205" creationId="{1A017E8D-9562-42A3-8C0C-B47C4AE431F0}"/>
          </ac:inkMkLst>
        </pc:inkChg>
        <pc:inkChg chg="add del mod">
          <ac:chgData name="Alonso Raúl Melgarejo Galván" userId="34f8e7f98b12fabf" providerId="LiveId" clId="{FD30FA29-A3C3-4DDE-A8CF-DA98DF169BBC}" dt="2020-06-04T01:10:18.201" v="594"/>
          <ac:inkMkLst>
            <pc:docMk/>
            <pc:sldMk cId="3630608280" sldId="272"/>
            <ac:inkMk id="206" creationId="{75278E48-B7AE-4E51-AD93-AB7F0BC3BC74}"/>
          </ac:inkMkLst>
        </pc:inkChg>
        <pc:inkChg chg="add mod">
          <ac:chgData name="Alonso Raúl Melgarejo Galván" userId="34f8e7f98b12fabf" providerId="LiveId" clId="{FD30FA29-A3C3-4DDE-A8CF-DA98DF169BBC}" dt="2020-06-04T01:12:11.929" v="628"/>
          <ac:inkMkLst>
            <pc:docMk/>
            <pc:sldMk cId="3630608280" sldId="272"/>
            <ac:inkMk id="208" creationId="{89C80359-39A3-4FE7-B9B5-D0569BC7EEAD}"/>
          </ac:inkMkLst>
        </pc:inkChg>
        <pc:inkChg chg="add">
          <ac:chgData name="Alonso Raúl Melgarejo Galván" userId="34f8e7f98b12fabf" providerId="LiveId" clId="{FD30FA29-A3C3-4DDE-A8CF-DA98DF169BBC}" dt="2020-06-04T01:11:42.802" v="606" actId="9405"/>
          <ac:inkMkLst>
            <pc:docMk/>
            <pc:sldMk cId="3630608280" sldId="272"/>
            <ac:inkMk id="210" creationId="{660F4F43-7001-4B27-9E4A-229694C143E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11" creationId="{F7A5DC02-925D-47B8-9E53-25BB71E52548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12" creationId="{733A8298-B283-49A7-88D2-0EC7AA8B9E7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13" creationId="{FE879BEC-BBF0-4E9A-95EA-7C3B9DE2A396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14" creationId="{556FF021-5649-434C-8A3A-E70DF2855699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16" creationId="{FD9988FF-286F-4AF5-939C-FF89E06B2BA0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17" creationId="{61AB42C1-C2D5-43E1-BBEC-A9616AF6775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18" creationId="{391A29E4-8E62-4D3A-BF7B-29FD13A86EC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19" creationId="{98B1A7AA-9627-4C0C-BEC4-A974F5C67B83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21" creationId="{18C2164A-8199-46CF-BC7E-3343B265704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22" creationId="{8957D331-6B64-4CE5-BD46-41674B295C25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23" creationId="{F4302C98-1B36-4223-B0B1-AE751DAA9A50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24" creationId="{391ABDBE-1E85-453A-A6E6-E7095E065C0A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25" creationId="{3475855E-7C6D-4894-8CCD-60924F871780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26" creationId="{E23C13C3-9996-4620-A26E-05981CCCA2C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27" creationId="{E161ECA0-483A-4937-891E-4AC08EE54052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29" creationId="{B7062A78-588A-4FC6-A55C-5197535D906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31" creationId="{98FD1CE4-C090-4D4F-9E58-9C6ACE26DA3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32" creationId="{D6215731-2496-4EFA-A7CA-C5F93E7509B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34" creationId="{91297988-540F-4773-84D0-C0066B066037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35" creationId="{FA161CDF-7AB3-4235-AE9F-39A7B0B08D16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36" creationId="{25342925-6EBA-4A21-BA05-39D3DB038888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37" creationId="{972CB61F-A939-480B-80BC-28A5EE90DFF2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38" creationId="{1884DC79-AB7E-41C6-B07A-CA262B42D801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39" creationId="{BF4286E5-687B-4D00-B966-B1C45166EA02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41" creationId="{079541FF-C009-45D5-B402-CD4CF8CA09A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42" creationId="{8B1020E6-B92B-4B51-A834-0EF719FD95E6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44" creationId="{92BDEECD-3F94-40A2-8101-785C9A0CA34A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45" creationId="{D05DDFC6-19BF-41C4-BB0F-55144F885A3E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47" creationId="{33E4AD42-BCA4-4E30-B9D7-05194A9F4D95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49" creationId="{2071B7EE-C85D-4F3F-859B-8BD10E07284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50" creationId="{0E1F86A1-77FC-4AE3-B108-67DD19E352D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51" creationId="{8B54BA5A-89C6-4EF0-A5D5-A004C512D93A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52" creationId="{A319A694-3CDD-4371-A66E-9E51C775361D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53" creationId="{EB0BC32C-0D11-4030-A42E-73C307023869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54" creationId="{DFE9561C-63B1-4CB2-9068-37074E0DAEF5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56" creationId="{4EAA0D1D-DF8C-42F2-B8C6-77F4D7C66FF2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57" creationId="{8691C8D4-8F52-4F60-95D8-7D09BB51179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59" creationId="{B1528C69-ACEF-424E-8569-72ED0A198C05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61" creationId="{BAD00E89-CCE4-4805-B8BE-E654B4B00AF0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62" creationId="{EC32D193-EB67-4CFE-A377-2B81DD8B6671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64" creationId="{490E5C70-7233-434C-B674-CEF85370E9EA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65" creationId="{689BF79D-29C1-4419-874E-4154A1D0C892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66" creationId="{41CC63D2-F237-410F-8AE0-780BAD981791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67" creationId="{57161224-1CB5-48D9-8F94-4601FD5262BA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68" creationId="{5D320BB3-2237-490B-B879-D91CC18AF250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70" creationId="{BB6CB447-80C2-4DAF-8330-41DD00D63F50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72" creationId="{61D83E7D-9D3C-4355-BBD7-AD97D6B46F8C}"/>
          </ac:inkMkLst>
        </pc:inkChg>
        <pc:inkChg chg="add del mod">
          <ac:chgData name="Alonso Raúl Melgarejo Galván" userId="34f8e7f98b12fabf" providerId="LiveId" clId="{FD30FA29-A3C3-4DDE-A8CF-DA98DF169BBC}" dt="2020-06-04T01:13:57.702" v="677"/>
          <ac:inkMkLst>
            <pc:docMk/>
            <pc:sldMk cId="3630608280" sldId="272"/>
            <ac:inkMk id="274" creationId="{A58CE3FF-500D-4F0D-B341-A593495BE129}"/>
          </ac:inkMkLst>
        </pc:inkChg>
        <pc:inkChg chg="add">
          <ac:chgData name="Alonso Raúl Melgarejo Galván" userId="34f8e7f98b12fabf" providerId="LiveId" clId="{FD30FA29-A3C3-4DDE-A8CF-DA98DF169BBC}" dt="2020-06-04T01:13:51.487" v="676" actId="9405"/>
          <ac:inkMkLst>
            <pc:docMk/>
            <pc:sldMk cId="3630608280" sldId="272"/>
            <ac:inkMk id="276" creationId="{04EFA7F4-9353-4DD4-AA18-E3DB570A4B7D}"/>
          </ac:inkMkLst>
        </pc:inkChg>
        <pc:inkChg chg="add">
          <ac:chgData name="Alonso Raúl Melgarejo Galván" userId="34f8e7f98b12fabf" providerId="LiveId" clId="{FD30FA29-A3C3-4DDE-A8CF-DA98DF169BBC}" dt="2020-06-04T01:14:05.161" v="695" actId="9405"/>
          <ac:inkMkLst>
            <pc:docMk/>
            <pc:sldMk cId="3630608280" sldId="272"/>
            <ac:inkMk id="277" creationId="{2275080D-A5EE-4765-8861-CA70D8AAB88A}"/>
          </ac:inkMkLst>
        </pc:inkChg>
        <pc:inkChg chg="add mod">
          <ac:chgData name="Alonso Raúl Melgarejo Galván" userId="34f8e7f98b12fabf" providerId="LiveId" clId="{FD30FA29-A3C3-4DDE-A8CF-DA98DF169BBC}" dt="2020-06-04T01:17:26.338" v="793"/>
          <ac:inkMkLst>
            <pc:docMk/>
            <pc:sldMk cId="3630608280" sldId="272"/>
            <ac:inkMk id="278" creationId="{400A05F0-AC2D-4A36-B3F2-260F420494A4}"/>
          </ac:inkMkLst>
        </pc:inkChg>
        <pc:inkChg chg="add del mod">
          <ac:chgData name="Alonso Raúl Melgarejo Galván" userId="34f8e7f98b12fabf" providerId="LiveId" clId="{FD30FA29-A3C3-4DDE-A8CF-DA98DF169BBC}" dt="2020-06-04T01:16:54.261" v="780"/>
          <ac:inkMkLst>
            <pc:docMk/>
            <pc:sldMk cId="3630608280" sldId="272"/>
            <ac:inkMk id="280" creationId="{8FF6B577-8578-46CF-A8B1-F9A990C52F9A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81" creationId="{445A6D6D-E672-4DCD-A07D-1F85746EB0D1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82" creationId="{0E280DAA-01A8-4922-BAE0-98187C68DC0C}"/>
          </ac:inkMkLst>
        </pc:inkChg>
        <pc:inkChg chg="add del mod">
          <ac:chgData name="Alonso Raúl Melgarejo Galván" userId="34f8e7f98b12fabf" providerId="LiveId" clId="{FD30FA29-A3C3-4DDE-A8CF-DA98DF169BBC}" dt="2020-06-04T01:16:54.272" v="782"/>
          <ac:inkMkLst>
            <pc:docMk/>
            <pc:sldMk cId="3630608280" sldId="272"/>
            <ac:inkMk id="283" creationId="{E3EEFC0C-1A3C-49AB-8435-8200D80112A5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85" creationId="{91CBAF07-D9C9-4F6A-97A1-7961936B6B31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86" creationId="{940C192C-6784-4352-A0CD-4C8AC8DF516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87" creationId="{0BB6C5F9-FC56-4FA8-9EB9-9DF01929CB83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88" creationId="{48CD2785-973F-4A1E-9035-49818511E95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89" creationId="{F489FE60-E4AC-479A-A660-CD5C808E409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90" creationId="{ABF8D064-EFB5-4C21-994D-C1448A7C9D62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91" creationId="{1E13AF30-598A-4DF8-88B5-454FFB15E893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92" creationId="{44E4A038-6612-4AA7-B12F-E9B3AF06695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94" creationId="{43F9712E-EEE6-4672-AA5C-B38E878274F1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95" creationId="{91F5146E-066E-46FB-B791-775A798BEB64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97" creationId="{DA46567C-89C8-4E10-8249-9548613CD182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98" creationId="{CC458D4D-959A-4043-B3AF-C45ECFD78D3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299" creationId="{87E56664-21F4-4301-8E37-21C9B1A231AE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00" creationId="{44459C35-C58E-4615-9822-526C163741E2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01" creationId="{641B6838-3BEC-46AF-B634-067D66C27A4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02" creationId="{B4D2E0CB-97D3-4174-8166-5C0441FAA18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03" creationId="{B9057BE2-BDF7-4E48-AF6F-994C145E1FB0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04" creationId="{2CAA492C-8722-49C1-81D6-75487B046085}"/>
          </ac:inkMkLst>
        </pc:inkChg>
        <pc:inkChg chg="add del mod">
          <ac:chgData name="Alonso Raúl Melgarejo Galván" userId="34f8e7f98b12fabf" providerId="LiveId" clId="{FD30FA29-A3C3-4DDE-A8CF-DA98DF169BBC}" dt="2020-06-04T01:16:54.232" v="777"/>
          <ac:inkMkLst>
            <pc:docMk/>
            <pc:sldMk cId="3630608280" sldId="272"/>
            <ac:inkMk id="306" creationId="{22084A87-0857-4349-9532-0330951FD868}"/>
          </ac:inkMkLst>
        </pc:inkChg>
        <pc:inkChg chg="add del mod">
          <ac:chgData name="Alonso Raúl Melgarejo Galván" userId="34f8e7f98b12fabf" providerId="LiveId" clId="{FD30FA29-A3C3-4DDE-A8CF-DA98DF169BBC}" dt="2020-06-04T01:16:55.335" v="785"/>
          <ac:inkMkLst>
            <pc:docMk/>
            <pc:sldMk cId="3630608280" sldId="272"/>
            <ac:inkMk id="307" creationId="{F8CC5E78-BC1C-4651-8FE2-8D8246A90EC9}"/>
          </ac:inkMkLst>
        </pc:inkChg>
        <pc:inkChg chg="add del mod">
          <ac:chgData name="Alonso Raúl Melgarejo Galván" userId="34f8e7f98b12fabf" providerId="LiveId" clId="{FD30FA29-A3C3-4DDE-A8CF-DA98DF169BBC}" dt="2020-06-04T01:16:55.823" v="787"/>
          <ac:inkMkLst>
            <pc:docMk/>
            <pc:sldMk cId="3630608280" sldId="272"/>
            <ac:inkMk id="308" creationId="{1A98A9E1-35E9-4909-9534-4A017BA9F763}"/>
          </ac:inkMkLst>
        </pc:inkChg>
        <pc:inkChg chg="add del mod">
          <ac:chgData name="Alonso Raúl Melgarejo Galván" userId="34f8e7f98b12fabf" providerId="LiveId" clId="{FD30FA29-A3C3-4DDE-A8CF-DA98DF169BBC}" dt="2020-06-04T01:16:56.640" v="789"/>
          <ac:inkMkLst>
            <pc:docMk/>
            <pc:sldMk cId="3630608280" sldId="272"/>
            <ac:inkMk id="309" creationId="{A72ABD0D-7692-422C-8B04-AC6B2311E2C4}"/>
          </ac:inkMkLst>
        </pc:inkChg>
        <pc:inkChg chg="add del mod">
          <ac:chgData name="Alonso Raúl Melgarejo Galván" userId="34f8e7f98b12fabf" providerId="LiveId" clId="{FD30FA29-A3C3-4DDE-A8CF-DA98DF169BBC}" dt="2020-06-04T01:16:56.903" v="790"/>
          <ac:inkMkLst>
            <pc:docMk/>
            <pc:sldMk cId="3630608280" sldId="272"/>
            <ac:inkMk id="310" creationId="{BF8176A0-5214-49E0-B1E1-ADCE524BB7E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11" creationId="{A42CA62D-69AA-4765-B6CD-A939EFBBC30A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12" creationId="{8B2DCC64-BB7F-4DCE-91DB-F4E63D403517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13" creationId="{448D8E50-8102-493E-91A5-EAF11CE66CF1}"/>
          </ac:inkMkLst>
        </pc:inkChg>
        <pc:inkChg chg="add del mod">
          <ac:chgData name="Alonso Raúl Melgarejo Galván" userId="34f8e7f98b12fabf" providerId="LiveId" clId="{FD30FA29-A3C3-4DDE-A8CF-DA98DF169BBC}" dt="2020-06-04T01:16:54.902" v="784"/>
          <ac:inkMkLst>
            <pc:docMk/>
            <pc:sldMk cId="3630608280" sldId="272"/>
            <ac:inkMk id="314" creationId="{5B6A2A81-FD82-4619-BD26-74CCBC224EE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15" creationId="{BF39C738-0250-4CE0-9E8C-F259952516F5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17" creationId="{B9CC6780-BF60-4091-B837-B0DB71348124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18" creationId="{A63CB6AE-98AF-4811-AEC1-11D9B01C78E7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19" creationId="{D5EFFF7C-C19C-4FE8-AFBD-16A50E651A96}"/>
          </ac:inkMkLst>
        </pc:inkChg>
        <pc:inkChg chg="add del mod">
          <ac:chgData name="Alonso Raúl Melgarejo Galván" userId="34f8e7f98b12fabf" providerId="LiveId" clId="{FD30FA29-A3C3-4DDE-A8CF-DA98DF169BBC}" dt="2020-06-04T01:16:57.153" v="791"/>
          <ac:inkMkLst>
            <pc:docMk/>
            <pc:sldMk cId="3630608280" sldId="272"/>
            <ac:inkMk id="320" creationId="{837556C5-0EFB-4FBB-876B-A6CEB96F36AF}"/>
          </ac:inkMkLst>
        </pc:inkChg>
        <pc:inkChg chg="add del mod">
          <ac:chgData name="Alonso Raúl Melgarejo Galván" userId="34f8e7f98b12fabf" providerId="LiveId" clId="{FD30FA29-A3C3-4DDE-A8CF-DA98DF169BBC}" dt="2020-06-04T01:16:55.566" v="786"/>
          <ac:inkMkLst>
            <pc:docMk/>
            <pc:sldMk cId="3630608280" sldId="272"/>
            <ac:inkMk id="321" creationId="{3E1EDF30-99A5-4E24-B385-E921F873F26E}"/>
          </ac:inkMkLst>
        </pc:inkChg>
        <pc:inkChg chg="add del mod">
          <ac:chgData name="Alonso Raúl Melgarejo Galván" userId="34f8e7f98b12fabf" providerId="LiveId" clId="{FD30FA29-A3C3-4DDE-A8CF-DA98DF169BBC}" dt="2020-06-04T01:16:56.053" v="788"/>
          <ac:inkMkLst>
            <pc:docMk/>
            <pc:sldMk cId="3630608280" sldId="272"/>
            <ac:inkMk id="322" creationId="{3264A9B8-66E5-4D9C-B2A5-E0D630A97EB7}"/>
          </ac:inkMkLst>
        </pc:inkChg>
        <pc:inkChg chg="add del mod">
          <ac:chgData name="Alonso Raúl Melgarejo Galván" userId="34f8e7f98b12fabf" providerId="LiveId" clId="{FD30FA29-A3C3-4DDE-A8CF-DA98DF169BBC}" dt="2020-06-04T01:16:54.633" v="783"/>
          <ac:inkMkLst>
            <pc:docMk/>
            <pc:sldMk cId="3630608280" sldId="272"/>
            <ac:inkMk id="323" creationId="{A9BAB2A2-A039-4B55-BD6F-D5766BA2EED0}"/>
          </ac:inkMkLst>
        </pc:inkChg>
        <pc:inkChg chg="add del mod">
          <ac:chgData name="Alonso Raúl Melgarejo Galván" userId="34f8e7f98b12fabf" providerId="LiveId" clId="{FD30FA29-A3C3-4DDE-A8CF-DA98DF169BBC}" dt="2020-06-04T01:16:54.267" v="781"/>
          <ac:inkMkLst>
            <pc:docMk/>
            <pc:sldMk cId="3630608280" sldId="272"/>
            <ac:inkMk id="324" creationId="{E1067F10-8D72-4F22-8BAE-C6CC98547F41}"/>
          </ac:inkMkLst>
        </pc:inkChg>
        <pc:inkChg chg="add del mod">
          <ac:chgData name="Alonso Raúl Melgarejo Galván" userId="34f8e7f98b12fabf" providerId="LiveId" clId="{FD30FA29-A3C3-4DDE-A8CF-DA98DF169BBC}" dt="2020-06-04T01:16:54.253" v="779"/>
          <ac:inkMkLst>
            <pc:docMk/>
            <pc:sldMk cId="3630608280" sldId="272"/>
            <ac:inkMk id="326" creationId="{61BDBDD2-F4FA-4DC8-A8E1-97DFA1DA2196}"/>
          </ac:inkMkLst>
        </pc:inkChg>
        <pc:inkChg chg="add del mod">
          <ac:chgData name="Alonso Raúl Melgarejo Galván" userId="34f8e7f98b12fabf" providerId="LiveId" clId="{FD30FA29-A3C3-4DDE-A8CF-DA98DF169BBC}" dt="2020-06-04T01:16:54.242" v="778"/>
          <ac:inkMkLst>
            <pc:docMk/>
            <pc:sldMk cId="3630608280" sldId="272"/>
            <ac:inkMk id="328" creationId="{E0F490A6-BA60-4B92-A08A-3293CC317C2F}"/>
          </ac:inkMkLst>
        </pc:inkChg>
        <pc:inkChg chg="add del mod">
          <ac:chgData name="Alonso Raúl Melgarejo Galván" userId="34f8e7f98b12fabf" providerId="LiveId" clId="{FD30FA29-A3C3-4DDE-A8CF-DA98DF169BBC}" dt="2020-06-04T01:16:54.224" v="776"/>
          <ac:inkMkLst>
            <pc:docMk/>
            <pc:sldMk cId="3630608280" sldId="272"/>
            <ac:inkMk id="329" creationId="{3AA78FA9-2575-4861-BF88-2CF11D110A01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31" creationId="{FA28AD6B-E349-48E3-935D-E749DDFD123E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32" creationId="{E87E755E-86AD-4168-99D1-01A4B0ECAAED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33" creationId="{A11839CB-00FD-458C-84DD-3808CC87B217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34" creationId="{14ECA875-28B6-4C41-B6BB-42EA81093D83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35" creationId="{B2B2695A-4434-4446-BD61-5DDBC414972F}"/>
          </ac:inkMkLst>
        </pc:inkChg>
        <pc:inkChg chg="add mod">
          <ac:chgData name="Alonso Raúl Melgarejo Galván" userId="34f8e7f98b12fabf" providerId="LiveId" clId="{FD30FA29-A3C3-4DDE-A8CF-DA98DF169BBC}" dt="2020-06-04T01:17:26.338" v="793"/>
          <ac:inkMkLst>
            <pc:docMk/>
            <pc:sldMk cId="3630608280" sldId="272"/>
            <ac:inkMk id="337" creationId="{F1E773D2-EF32-4D7A-B60A-9F385445D2F5}"/>
          </ac:inkMkLst>
        </pc:inkChg>
        <pc:inkChg chg="add mod">
          <ac:chgData name="Alonso Raúl Melgarejo Galván" userId="34f8e7f98b12fabf" providerId="LiveId" clId="{FD30FA29-A3C3-4DDE-A8CF-DA98DF169BBC}" dt="2020-06-04T01:17:31.311" v="798"/>
          <ac:inkMkLst>
            <pc:docMk/>
            <pc:sldMk cId="3630608280" sldId="272"/>
            <ac:inkMk id="339" creationId="{3C940235-AB27-4A8A-A6C7-AE9EBCC3E27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41" creationId="{C80C0BE4-FB17-4915-AE96-B185E1FB8ED7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42" creationId="{BB72C3E5-2E96-439F-B2A6-50E429F6975A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43" creationId="{8CA1D51B-AE4F-400C-ABB7-BB23855C2147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44" creationId="{6D7632B4-1272-4AFC-B311-9B34AB579187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46" creationId="{5280F175-E3DF-401F-8B37-6A6AF1E4B371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47" creationId="{07B0AB25-DFEE-4308-88FC-9971E4475E06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48" creationId="{1F8D8ED2-7C3E-406D-A1E5-7C2E66D847A8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49" creationId="{E234896F-7542-4B75-9F16-F9F92411B92B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51" creationId="{4C05E772-0A3E-4C94-ADA9-996F7DA41DDF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52" creationId="{C274E93C-3241-45F5-9D6A-E4376218DE6C}"/>
          </ac:inkMkLst>
        </pc:inkChg>
        <pc:inkChg chg="add mod">
          <ac:chgData name="Alonso Raúl Melgarejo Galván" userId="34f8e7f98b12fabf" providerId="LiveId" clId="{FD30FA29-A3C3-4DDE-A8CF-DA98DF169BBC}" dt="2020-06-04T01:17:55.596" v="807"/>
          <ac:inkMkLst>
            <pc:docMk/>
            <pc:sldMk cId="3630608280" sldId="272"/>
            <ac:inkMk id="353" creationId="{0B43FBBA-3F07-4214-B2FD-49FDEF6E046A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55" creationId="{E81FEECE-7D25-4203-8B12-D02259A9270D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56" creationId="{2B73B233-6B59-4AF0-BB94-7C81FCDDB50E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57" creationId="{1DAD650D-2AAC-43A9-8312-750904FA32C9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58" creationId="{22477794-0004-48FB-BD94-71BBDC65A600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59" creationId="{774E496C-F6DE-420A-AD3D-DE57979420B2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60" creationId="{9208EBA3-262A-4501-84C9-D48C5BC9DA41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61" creationId="{FCDF0ACD-9FB1-4290-A826-01A4ADF072E4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62" creationId="{C4F08EA2-95E4-4CAF-9B8D-B97FC6003E50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63" creationId="{D3F4787E-0493-45CA-887A-5DE8F1C6EDE7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64" creationId="{86C0AB5D-8B0F-4DA9-907B-198D7ACF13E4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65" creationId="{85CD5FD9-11C8-4FE1-B64E-BDBFEA2B3200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66" creationId="{F7370482-2D06-473B-9C5C-CF5ADA56B2F2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67" creationId="{6E76751A-206C-4976-8878-83092A851730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68" creationId="{0B514BA1-D13E-4722-9199-17C84129067C}"/>
          </ac:inkMkLst>
        </pc:inkChg>
        <pc:inkChg chg="add mod">
          <ac:chgData name="Alonso Raúl Melgarejo Galván" userId="34f8e7f98b12fabf" providerId="LiveId" clId="{FD30FA29-A3C3-4DDE-A8CF-DA98DF169BBC}" dt="2020-06-04T01:18:17.570" v="823"/>
          <ac:inkMkLst>
            <pc:docMk/>
            <pc:sldMk cId="3630608280" sldId="272"/>
            <ac:inkMk id="369" creationId="{348BC485-42CF-4CEF-89B9-950531B6A68C}"/>
          </ac:inkMkLst>
        </pc:inkChg>
      </pc:sldChg>
      <pc:sldChg chg="addSp mod">
        <pc:chgData name="Alonso Raúl Melgarejo Galván" userId="34f8e7f98b12fabf" providerId="LiveId" clId="{FD30FA29-A3C3-4DDE-A8CF-DA98DF169BBC}" dt="2020-06-04T02:53:31.499" v="3195" actId="9405"/>
        <pc:sldMkLst>
          <pc:docMk/>
          <pc:sldMk cId="11525058" sldId="275"/>
        </pc:sldMkLst>
        <pc:inkChg chg="add">
          <ac:chgData name="Alonso Raúl Melgarejo Galván" userId="34f8e7f98b12fabf" providerId="LiveId" clId="{FD30FA29-A3C3-4DDE-A8CF-DA98DF169BBC}" dt="2020-06-04T02:52:49.423" v="3193" actId="9405"/>
          <ac:inkMkLst>
            <pc:docMk/>
            <pc:sldMk cId="11525058" sldId="275"/>
            <ac:inkMk id="5" creationId="{1789DC5B-B961-44EB-885C-FE625DFC1BDC}"/>
          </ac:inkMkLst>
        </pc:inkChg>
        <pc:inkChg chg="add">
          <ac:chgData name="Alonso Raúl Melgarejo Galván" userId="34f8e7f98b12fabf" providerId="LiveId" clId="{FD30FA29-A3C3-4DDE-A8CF-DA98DF169BBC}" dt="2020-06-04T02:53:20.178" v="3194" actId="9405"/>
          <ac:inkMkLst>
            <pc:docMk/>
            <pc:sldMk cId="11525058" sldId="275"/>
            <ac:inkMk id="6" creationId="{82CD737E-3936-443C-83E6-269849FE844E}"/>
          </ac:inkMkLst>
        </pc:inkChg>
        <pc:inkChg chg="add">
          <ac:chgData name="Alonso Raúl Melgarejo Galván" userId="34f8e7f98b12fabf" providerId="LiveId" clId="{FD30FA29-A3C3-4DDE-A8CF-DA98DF169BBC}" dt="2020-06-04T02:53:31.499" v="3195" actId="9405"/>
          <ac:inkMkLst>
            <pc:docMk/>
            <pc:sldMk cId="11525058" sldId="275"/>
            <ac:inkMk id="7" creationId="{8A13D7A9-E499-478D-A563-C89A87308DE0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20:47.739" v="872"/>
        <pc:sldMkLst>
          <pc:docMk/>
          <pc:sldMk cId="2780455476" sldId="293"/>
        </pc:sldMkLst>
        <pc:grpChg chg="del mod">
          <ac:chgData name="Alonso Raúl Melgarejo Galván" userId="34f8e7f98b12fabf" providerId="LiveId" clId="{FD30FA29-A3C3-4DDE-A8CF-DA98DF169BBC}" dt="2020-06-04T01:20:39.523" v="865"/>
          <ac:grpSpMkLst>
            <pc:docMk/>
            <pc:sldMk cId="2780455476" sldId="293"/>
            <ac:grpSpMk id="8" creationId="{70439D2E-77EB-47E7-9BD7-E573A9136FC3}"/>
          </ac:grpSpMkLst>
        </pc:grpChg>
        <pc:grpChg chg="del mod">
          <ac:chgData name="Alonso Raúl Melgarejo Galván" userId="34f8e7f98b12fabf" providerId="LiveId" clId="{FD30FA29-A3C3-4DDE-A8CF-DA98DF169BBC}" dt="2020-06-04T01:19:30.115" v="832"/>
          <ac:grpSpMkLst>
            <pc:docMk/>
            <pc:sldMk cId="2780455476" sldId="293"/>
            <ac:grpSpMk id="14" creationId="{D39348DD-534B-47C5-961B-0BF01972AD4A}"/>
          </ac:grpSpMkLst>
        </pc:grpChg>
        <pc:grpChg chg="del mod">
          <ac:chgData name="Alonso Raúl Melgarejo Galván" userId="34f8e7f98b12fabf" providerId="LiveId" clId="{FD30FA29-A3C3-4DDE-A8CF-DA98DF169BBC}" dt="2020-06-04T01:19:34.312" v="835"/>
          <ac:grpSpMkLst>
            <pc:docMk/>
            <pc:sldMk cId="2780455476" sldId="293"/>
            <ac:grpSpMk id="19" creationId="{E3902E6D-83A0-4E91-A172-5A3151D8E855}"/>
          </ac:grpSpMkLst>
        </pc:grpChg>
        <pc:grpChg chg="del mod">
          <ac:chgData name="Alonso Raúl Melgarejo Galván" userId="34f8e7f98b12fabf" providerId="LiveId" clId="{FD30FA29-A3C3-4DDE-A8CF-DA98DF169BBC}" dt="2020-06-04T01:19:37.815" v="837"/>
          <ac:grpSpMkLst>
            <pc:docMk/>
            <pc:sldMk cId="2780455476" sldId="293"/>
            <ac:grpSpMk id="22" creationId="{59FE19AE-CEA9-4AD8-A91C-DF081B89EDE8}"/>
          </ac:grpSpMkLst>
        </pc:grpChg>
        <pc:grpChg chg="del mod">
          <ac:chgData name="Alonso Raúl Melgarejo Galván" userId="34f8e7f98b12fabf" providerId="LiveId" clId="{FD30FA29-A3C3-4DDE-A8CF-DA98DF169BBC}" dt="2020-06-04T01:19:40.767" v="840"/>
          <ac:grpSpMkLst>
            <pc:docMk/>
            <pc:sldMk cId="2780455476" sldId="293"/>
            <ac:grpSpMk id="24" creationId="{E0589BD2-1032-4376-BEA8-FC313233B87A}"/>
          </ac:grpSpMkLst>
        </pc:grpChg>
        <pc:grpChg chg="del mod">
          <ac:chgData name="Alonso Raúl Melgarejo Galván" userId="34f8e7f98b12fabf" providerId="LiveId" clId="{FD30FA29-A3C3-4DDE-A8CF-DA98DF169BBC}" dt="2020-06-04T01:19:46.815" v="843"/>
          <ac:grpSpMkLst>
            <pc:docMk/>
            <pc:sldMk cId="2780455476" sldId="293"/>
            <ac:grpSpMk id="27" creationId="{05351758-BC5C-4A5F-8899-0AE9D661BD5A}"/>
          </ac:grpSpMkLst>
        </pc:grpChg>
        <pc:grpChg chg="del mod">
          <ac:chgData name="Alonso Raúl Melgarejo Galván" userId="34f8e7f98b12fabf" providerId="LiveId" clId="{FD30FA29-A3C3-4DDE-A8CF-DA98DF169BBC}" dt="2020-06-04T01:19:50.941" v="845"/>
          <ac:grpSpMkLst>
            <pc:docMk/>
            <pc:sldMk cId="2780455476" sldId="293"/>
            <ac:grpSpMk id="30" creationId="{BCEE5A72-2C54-480A-BEF8-79AA9C41FC03}"/>
          </ac:grpSpMkLst>
        </pc:grpChg>
        <pc:grpChg chg="del mod">
          <ac:chgData name="Alonso Raúl Melgarejo Galván" userId="34f8e7f98b12fabf" providerId="LiveId" clId="{FD30FA29-A3C3-4DDE-A8CF-DA98DF169BBC}" dt="2020-06-04T01:19:58.614" v="848"/>
          <ac:grpSpMkLst>
            <pc:docMk/>
            <pc:sldMk cId="2780455476" sldId="293"/>
            <ac:grpSpMk id="32" creationId="{545B639E-B73B-4FFA-9AE2-BC77F789CF05}"/>
          </ac:grpSpMkLst>
        </pc:grpChg>
        <pc:grpChg chg="del mod">
          <ac:chgData name="Alonso Raúl Melgarejo Galván" userId="34f8e7f98b12fabf" providerId="LiveId" clId="{FD30FA29-A3C3-4DDE-A8CF-DA98DF169BBC}" dt="2020-06-04T01:20:09.487" v="850"/>
          <ac:grpSpMkLst>
            <pc:docMk/>
            <pc:sldMk cId="2780455476" sldId="293"/>
            <ac:grpSpMk id="35" creationId="{0A00F5B2-B90F-4580-A1D2-A46F5051631F}"/>
          </ac:grpSpMkLst>
        </pc:grpChg>
        <pc:grpChg chg="del mod">
          <ac:chgData name="Alonso Raúl Melgarejo Galván" userId="34f8e7f98b12fabf" providerId="LiveId" clId="{FD30FA29-A3C3-4DDE-A8CF-DA98DF169BBC}" dt="2020-06-04T01:20:11.356" v="852"/>
          <ac:grpSpMkLst>
            <pc:docMk/>
            <pc:sldMk cId="2780455476" sldId="293"/>
            <ac:grpSpMk id="37" creationId="{8B8E775B-F430-4B13-85BC-4ABB6842BCE8}"/>
          </ac:grpSpMkLst>
        </pc:grpChg>
        <pc:grpChg chg="del mod">
          <ac:chgData name="Alonso Raúl Melgarejo Galván" userId="34f8e7f98b12fabf" providerId="LiveId" clId="{FD30FA29-A3C3-4DDE-A8CF-DA98DF169BBC}" dt="2020-06-04T01:20:18.347" v="856"/>
          <ac:grpSpMkLst>
            <pc:docMk/>
            <pc:sldMk cId="2780455476" sldId="293"/>
            <ac:grpSpMk id="39" creationId="{75859581-426C-4977-809A-1C8953B29661}"/>
          </ac:grpSpMkLst>
        </pc:grpChg>
        <pc:grpChg chg="del mod">
          <ac:chgData name="Alonso Raúl Melgarejo Galván" userId="34f8e7f98b12fabf" providerId="LiveId" clId="{FD30FA29-A3C3-4DDE-A8CF-DA98DF169BBC}" dt="2020-06-04T01:20:19.056" v="858"/>
          <ac:grpSpMkLst>
            <pc:docMk/>
            <pc:sldMk cId="2780455476" sldId="293"/>
            <ac:grpSpMk id="43" creationId="{F6D944A3-631D-489F-8724-2B5937A1A3F5}"/>
          </ac:grpSpMkLst>
        </pc:grpChg>
        <pc:grpChg chg="del mod">
          <ac:chgData name="Alonso Raúl Melgarejo Galván" userId="34f8e7f98b12fabf" providerId="LiveId" clId="{FD30FA29-A3C3-4DDE-A8CF-DA98DF169BBC}" dt="2020-06-04T01:20:23.269" v="860"/>
          <ac:grpSpMkLst>
            <pc:docMk/>
            <pc:sldMk cId="2780455476" sldId="293"/>
            <ac:grpSpMk id="45" creationId="{9334FF80-7E2B-4DD0-A87A-8570EE6C3FE8}"/>
          </ac:grpSpMkLst>
        </pc:grpChg>
        <pc:grpChg chg="del mod">
          <ac:chgData name="Alonso Raúl Melgarejo Galván" userId="34f8e7f98b12fabf" providerId="LiveId" clId="{FD30FA29-A3C3-4DDE-A8CF-DA98DF169BBC}" dt="2020-06-04T01:20:36.239" v="863"/>
          <ac:grpSpMkLst>
            <pc:docMk/>
            <pc:sldMk cId="2780455476" sldId="293"/>
            <ac:grpSpMk id="47" creationId="{D9A49162-0664-49F0-B07A-19AE551B6CA7}"/>
          </ac:grpSpMkLst>
        </pc:grpChg>
        <pc:grpChg chg="del mod">
          <ac:chgData name="Alonso Raúl Melgarejo Galván" userId="34f8e7f98b12fabf" providerId="LiveId" clId="{FD30FA29-A3C3-4DDE-A8CF-DA98DF169BBC}" dt="2020-06-04T01:20:39.523" v="865"/>
          <ac:grpSpMkLst>
            <pc:docMk/>
            <pc:sldMk cId="2780455476" sldId="293"/>
            <ac:grpSpMk id="50" creationId="{89BBC6DA-5593-4B83-986A-9B3E53FD1642}"/>
          </ac:grpSpMkLst>
        </pc:grpChg>
        <pc:grpChg chg="del mod">
          <ac:chgData name="Alonso Raúl Melgarejo Galván" userId="34f8e7f98b12fabf" providerId="LiveId" clId="{FD30FA29-A3C3-4DDE-A8CF-DA98DF169BBC}" dt="2020-06-04T01:20:42.524" v="868"/>
          <ac:grpSpMkLst>
            <pc:docMk/>
            <pc:sldMk cId="2780455476" sldId="293"/>
            <ac:grpSpMk id="52" creationId="{7EE18738-F370-40FE-8484-C19CE291A2ED}"/>
          </ac:grpSpMkLst>
        </pc:grpChg>
        <pc:grpChg chg="del mod">
          <ac:chgData name="Alonso Raúl Melgarejo Galván" userId="34f8e7f98b12fabf" providerId="LiveId" clId="{FD30FA29-A3C3-4DDE-A8CF-DA98DF169BBC}" dt="2020-06-04T01:20:47.739" v="872"/>
          <ac:grpSpMkLst>
            <pc:docMk/>
            <pc:sldMk cId="2780455476" sldId="293"/>
            <ac:grpSpMk id="55" creationId="{24BD5785-B826-4084-B9ED-F7BCFD533D30}"/>
          </ac:grpSpMkLst>
        </pc:grpChg>
        <pc:grpChg chg="mod">
          <ac:chgData name="Alonso Raúl Melgarejo Galván" userId="34f8e7f98b12fabf" providerId="LiveId" clId="{FD30FA29-A3C3-4DDE-A8CF-DA98DF169BBC}" dt="2020-06-04T01:20:47.739" v="872"/>
          <ac:grpSpMkLst>
            <pc:docMk/>
            <pc:sldMk cId="2780455476" sldId="293"/>
            <ac:grpSpMk id="59" creationId="{F4336E2A-E86E-4644-B724-7BFA6D5EC4FD}"/>
          </ac:grpSpMkLst>
        </pc:grp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3" creationId="{D7125064-20B9-4789-8EB8-5E18D8686670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7" creationId="{3805556A-0973-4855-89C1-8BC8EA95F1A0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11" creationId="{8058257E-CA1D-4A9F-BFB2-3E7403C9E536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13" creationId="{FD3E7506-52DC-4581-B872-2C9F8A71BD3E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16" creationId="{0186AE09-ED95-46C6-A7B7-643033EFF3B1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17" creationId="{BE44F9B6-4DBB-4310-905E-66C11B69E47F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20" creationId="{8BE58F56-3455-4E8E-A476-50C9738BDE53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21" creationId="{CA80E7E1-7C31-451C-A917-F90A32B77146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23" creationId="{DE881B37-C41F-47DC-84C9-CDBC9EB80D0B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25" creationId="{96D73ADB-4DC7-4709-87FD-4A3FF839BD9B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26" creationId="{CDAECB5E-ABF2-48CF-9B40-BDC829EA0DF5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28" creationId="{4DF28910-B1E1-49A2-BC89-6964566F81CB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29" creationId="{ADDD3F1C-3202-4D89-8660-5F6EB1F986D7}"/>
          </ac:inkMkLst>
        </pc:inkChg>
        <pc:inkChg chg="add mod">
          <ac:chgData name="Alonso Raúl Melgarejo Galván" userId="34f8e7f98b12fabf" providerId="LiveId" clId="{FD30FA29-A3C3-4DDE-A8CF-DA98DF169BBC}" dt="2020-06-04T01:19:58.614" v="848"/>
          <ac:inkMkLst>
            <pc:docMk/>
            <pc:sldMk cId="2780455476" sldId="293"/>
            <ac:inkMk id="31" creationId="{7D0D57C0-AC8C-4183-A4C6-8F69EFA3A8A8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33" creationId="{BD89D0A2-0C96-4162-8EFE-1AD1428F2082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34" creationId="{0624A520-F02F-4B38-A065-16BC8A13C48C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36" creationId="{8EE952EA-51D7-41DD-A4C6-DB00BDA4871A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38" creationId="{18ED8246-31C6-4F0C-AA1D-7E45AFF63FEA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40" creationId="{2C053500-99E0-4AB1-BA84-986ABD0BBA69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41" creationId="{7E961A3D-0BC0-4ED8-91CF-972213C08383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42" creationId="{39EEADF8-96E1-4456-BF6C-09D2BE91C825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44" creationId="{04389D98-5B60-4C15-88B1-1FAE60C084F1}"/>
          </ac:inkMkLst>
        </pc:inkChg>
        <pc:inkChg chg="add mod">
          <ac:chgData name="Alonso Raúl Melgarejo Galván" userId="34f8e7f98b12fabf" providerId="LiveId" clId="{FD30FA29-A3C3-4DDE-A8CF-DA98DF169BBC}" dt="2020-06-04T01:20:36.239" v="863"/>
          <ac:inkMkLst>
            <pc:docMk/>
            <pc:sldMk cId="2780455476" sldId="293"/>
            <ac:inkMk id="46" creationId="{6FD5BD05-F5AB-422A-A46D-47060C93AA87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48" creationId="{68578A2E-564A-4867-8FA8-4FB98A3FBE3F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49" creationId="{E592D5EF-26EA-472E-9F45-82427330E502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51" creationId="{7B3839D9-701E-4E10-AC0F-55459A5D0A86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53" creationId="{52EE51BC-42B4-45AF-9677-56CF7FCEE90A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54" creationId="{76504810-1A71-414B-A0A3-0CE758FFC213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56" creationId="{A914ADE8-DC1A-4A5B-8FC8-CE45B637027A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57" creationId="{BBA4BDBA-E1DB-4167-BD64-E2A65D036C8B}"/>
          </ac:inkMkLst>
        </pc:inkChg>
        <pc:inkChg chg="add mod">
          <ac:chgData name="Alonso Raúl Melgarejo Galván" userId="34f8e7f98b12fabf" providerId="LiveId" clId="{FD30FA29-A3C3-4DDE-A8CF-DA98DF169BBC}" dt="2020-06-04T01:20:47.739" v="872"/>
          <ac:inkMkLst>
            <pc:docMk/>
            <pc:sldMk cId="2780455476" sldId="293"/>
            <ac:inkMk id="58" creationId="{FB8DB159-0476-49B5-852C-F5FB61072466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34:15.159" v="1022"/>
        <pc:sldMkLst>
          <pc:docMk/>
          <pc:sldMk cId="2164712824" sldId="294"/>
        </pc:sldMkLst>
        <pc:grpChg chg="del mod">
          <ac:chgData name="Alonso Raúl Melgarejo Galván" userId="34f8e7f98b12fabf" providerId="LiveId" clId="{FD30FA29-A3C3-4DDE-A8CF-DA98DF169BBC}" dt="2020-06-04T01:28:37.018" v="891"/>
          <ac:grpSpMkLst>
            <pc:docMk/>
            <pc:sldMk cId="2164712824" sldId="294"/>
            <ac:grpSpMk id="33" creationId="{8F18A479-0AE4-4E28-BACF-6B2626F8514D}"/>
          </ac:grpSpMkLst>
        </pc:grpChg>
        <pc:grpChg chg="del mod">
          <ac:chgData name="Alonso Raúl Melgarejo Galván" userId="34f8e7f98b12fabf" providerId="LiveId" clId="{FD30FA29-A3C3-4DDE-A8CF-DA98DF169BBC}" dt="2020-06-04T01:28:45.849" v="903"/>
          <ac:grpSpMkLst>
            <pc:docMk/>
            <pc:sldMk cId="2164712824" sldId="294"/>
            <ac:grpSpMk id="40" creationId="{4EFBA8C5-5B56-4EC8-B090-4B606E5F2244}"/>
          </ac:grpSpMkLst>
        </pc:grpChg>
        <pc:grpChg chg="del mod">
          <ac:chgData name="Alonso Raúl Melgarejo Galván" userId="34f8e7f98b12fabf" providerId="LiveId" clId="{FD30FA29-A3C3-4DDE-A8CF-DA98DF169BBC}" dt="2020-06-04T01:28:54.024" v="907"/>
          <ac:grpSpMkLst>
            <pc:docMk/>
            <pc:sldMk cId="2164712824" sldId="294"/>
            <ac:grpSpMk id="53" creationId="{E83A6DB6-125C-44E1-AC86-78D3A48463C9}"/>
          </ac:grpSpMkLst>
        </pc:grpChg>
        <pc:grpChg chg="del mod">
          <ac:chgData name="Alonso Raúl Melgarejo Galván" userId="34f8e7f98b12fabf" providerId="LiveId" clId="{FD30FA29-A3C3-4DDE-A8CF-DA98DF169BBC}" dt="2020-06-04T01:33:15.406" v="982"/>
          <ac:grpSpMkLst>
            <pc:docMk/>
            <pc:sldMk cId="2164712824" sldId="294"/>
            <ac:grpSpMk id="55" creationId="{12FA3F22-3A9F-4F91-AB09-A75022C3C4C1}"/>
          </ac:grpSpMkLst>
        </pc:grpChg>
        <pc:grpChg chg="del mod">
          <ac:chgData name="Alonso Raúl Melgarejo Galván" userId="34f8e7f98b12fabf" providerId="LiveId" clId="{FD30FA29-A3C3-4DDE-A8CF-DA98DF169BBC}" dt="2020-06-04T01:29:37.659" v="935"/>
          <ac:grpSpMkLst>
            <pc:docMk/>
            <pc:sldMk cId="2164712824" sldId="294"/>
            <ac:grpSpMk id="60" creationId="{9051D5A9-BF99-463C-B639-5CFC751102AD}"/>
          </ac:grpSpMkLst>
        </pc:grpChg>
        <pc:grpChg chg="del mod">
          <ac:chgData name="Alonso Raúl Melgarejo Galván" userId="34f8e7f98b12fabf" providerId="LiveId" clId="{FD30FA29-A3C3-4DDE-A8CF-DA98DF169BBC}" dt="2020-06-04T01:29:50.485" v="945"/>
          <ac:grpSpMkLst>
            <pc:docMk/>
            <pc:sldMk cId="2164712824" sldId="294"/>
            <ac:grpSpMk id="62" creationId="{38C7247D-2CFA-471C-854C-9B0D4F478908}"/>
          </ac:grpSpMkLst>
        </pc:grpChg>
        <pc:grpChg chg="del mod">
          <ac:chgData name="Alonso Raúl Melgarejo Galván" userId="34f8e7f98b12fabf" providerId="LiveId" clId="{FD30FA29-A3C3-4DDE-A8CF-DA98DF169BBC}" dt="2020-06-04T01:29:50.485" v="945"/>
          <ac:grpSpMkLst>
            <pc:docMk/>
            <pc:sldMk cId="2164712824" sldId="294"/>
            <ac:grpSpMk id="93" creationId="{FBA10A56-42E5-4A46-8975-B1FE996D9C90}"/>
          </ac:grpSpMkLst>
        </pc:grpChg>
        <pc:grpChg chg="del mod">
          <ac:chgData name="Alonso Raúl Melgarejo Galván" userId="34f8e7f98b12fabf" providerId="LiveId" clId="{FD30FA29-A3C3-4DDE-A8CF-DA98DF169BBC}" dt="2020-06-04T01:29:54.239" v="949"/>
          <ac:grpSpMkLst>
            <pc:docMk/>
            <pc:sldMk cId="2164712824" sldId="294"/>
            <ac:grpSpMk id="102" creationId="{2A512103-3EC9-41CC-8BDB-3F9C93F11E5E}"/>
          </ac:grpSpMkLst>
        </pc:grpChg>
        <pc:grpChg chg="del mod">
          <ac:chgData name="Alonso Raúl Melgarejo Galván" userId="34f8e7f98b12fabf" providerId="LiveId" clId="{FD30FA29-A3C3-4DDE-A8CF-DA98DF169BBC}" dt="2020-06-04T01:30:00.291" v="958"/>
          <ac:grpSpMkLst>
            <pc:docMk/>
            <pc:sldMk cId="2164712824" sldId="294"/>
            <ac:grpSpMk id="106" creationId="{EFE423AE-FD63-48E5-9DBC-1B89281DBC19}"/>
          </ac:grpSpMkLst>
        </pc:grpChg>
        <pc:grpChg chg="del mod">
          <ac:chgData name="Alonso Raúl Melgarejo Galván" userId="34f8e7f98b12fabf" providerId="LiveId" clId="{FD30FA29-A3C3-4DDE-A8CF-DA98DF169BBC}" dt="2020-06-04T01:30:02.389" v="960"/>
          <ac:grpSpMkLst>
            <pc:docMk/>
            <pc:sldMk cId="2164712824" sldId="294"/>
            <ac:grpSpMk id="119" creationId="{7951CAF6-9AF5-43F0-BFB5-7951BA77AEF6}"/>
          </ac:grpSpMkLst>
        </pc:grpChg>
        <pc:grpChg chg="del mod">
          <ac:chgData name="Alonso Raúl Melgarejo Galván" userId="34f8e7f98b12fabf" providerId="LiveId" clId="{FD30FA29-A3C3-4DDE-A8CF-DA98DF169BBC}" dt="2020-06-04T01:30:02.389" v="960"/>
          <ac:grpSpMkLst>
            <pc:docMk/>
            <pc:sldMk cId="2164712824" sldId="294"/>
            <ac:grpSpMk id="120" creationId="{6D2CD639-5205-41B7-BFB0-A9479DEABF67}"/>
          </ac:grpSpMkLst>
        </pc:grpChg>
        <pc:grpChg chg="del mod">
          <ac:chgData name="Alonso Raúl Melgarejo Galván" userId="34f8e7f98b12fabf" providerId="LiveId" clId="{FD30FA29-A3C3-4DDE-A8CF-DA98DF169BBC}" dt="2020-06-04T01:30:04.149" v="962"/>
          <ac:grpSpMkLst>
            <pc:docMk/>
            <pc:sldMk cId="2164712824" sldId="294"/>
            <ac:grpSpMk id="122" creationId="{9AC1EABB-FBEE-4C79-BC0D-7ADB70D4FE87}"/>
          </ac:grpSpMkLst>
        </pc:grpChg>
        <pc:grpChg chg="del mod">
          <ac:chgData name="Alonso Raúl Melgarejo Galván" userId="34f8e7f98b12fabf" providerId="LiveId" clId="{FD30FA29-A3C3-4DDE-A8CF-DA98DF169BBC}" dt="2020-06-04T01:30:06.571" v="964"/>
          <ac:grpSpMkLst>
            <pc:docMk/>
            <pc:sldMk cId="2164712824" sldId="294"/>
            <ac:grpSpMk id="124" creationId="{D8362A05-E351-4C05-B353-62593DF2802F}"/>
          </ac:grpSpMkLst>
        </pc:grpChg>
        <pc:grpChg chg="del mod">
          <ac:chgData name="Alonso Raúl Melgarejo Galván" userId="34f8e7f98b12fabf" providerId="LiveId" clId="{FD30FA29-A3C3-4DDE-A8CF-DA98DF169BBC}" dt="2020-06-04T01:30:18.040" v="968"/>
          <ac:grpSpMkLst>
            <pc:docMk/>
            <pc:sldMk cId="2164712824" sldId="294"/>
            <ac:grpSpMk id="126" creationId="{41A2E9CB-759C-4B85-AA0F-E10EA4B0B820}"/>
          </ac:grpSpMkLst>
        </pc:grpChg>
        <pc:grpChg chg="del mod">
          <ac:chgData name="Alonso Raúl Melgarejo Galván" userId="34f8e7f98b12fabf" providerId="LiveId" clId="{FD30FA29-A3C3-4DDE-A8CF-DA98DF169BBC}" dt="2020-06-04T01:33:41.751" v="1003"/>
          <ac:grpSpMkLst>
            <pc:docMk/>
            <pc:sldMk cId="2164712824" sldId="294"/>
            <ac:grpSpMk id="129" creationId="{A6C9EEC9-57D4-43B6-8C5C-2D922E603E99}"/>
          </ac:grpSpMkLst>
        </pc:grpChg>
        <pc:grpChg chg="del mod">
          <ac:chgData name="Alonso Raúl Melgarejo Galván" userId="34f8e7f98b12fabf" providerId="LiveId" clId="{FD30FA29-A3C3-4DDE-A8CF-DA98DF169BBC}" dt="2020-06-04T01:33:49.541" v="1009"/>
          <ac:grpSpMkLst>
            <pc:docMk/>
            <pc:sldMk cId="2164712824" sldId="294"/>
            <ac:grpSpMk id="135" creationId="{2F442F18-5F2D-411A-B991-6B2334A15D51}"/>
          </ac:grpSpMkLst>
        </pc:grpChg>
        <pc:grpChg chg="del mod">
          <ac:chgData name="Alonso Raúl Melgarejo Galván" userId="34f8e7f98b12fabf" providerId="LiveId" clId="{FD30FA29-A3C3-4DDE-A8CF-DA98DF169BBC}" dt="2020-06-04T01:33:52.853" v="1011"/>
          <ac:grpSpMkLst>
            <pc:docMk/>
            <pc:sldMk cId="2164712824" sldId="294"/>
            <ac:grpSpMk id="150" creationId="{247EC825-0870-47C6-8D1D-C9B031F24850}"/>
          </ac:grpSpMkLst>
        </pc:grpChg>
        <pc:grpChg chg="del mod">
          <ac:chgData name="Alonso Raúl Melgarejo Galván" userId="34f8e7f98b12fabf" providerId="LiveId" clId="{FD30FA29-A3C3-4DDE-A8CF-DA98DF169BBC}" dt="2020-06-04T01:34:09.829" v="1013"/>
          <ac:grpSpMkLst>
            <pc:docMk/>
            <pc:sldMk cId="2164712824" sldId="294"/>
            <ac:grpSpMk id="152" creationId="{20661316-E4CA-44A2-91F0-3D232A62A993}"/>
          </ac:grpSpMkLst>
        </pc:grpChg>
        <pc:grpChg chg="del mod">
          <ac:chgData name="Alonso Raúl Melgarejo Galván" userId="34f8e7f98b12fabf" providerId="LiveId" clId="{FD30FA29-A3C3-4DDE-A8CF-DA98DF169BBC}" dt="2020-06-04T01:34:11.925" v="1017"/>
          <ac:grpSpMkLst>
            <pc:docMk/>
            <pc:sldMk cId="2164712824" sldId="294"/>
            <ac:grpSpMk id="154" creationId="{32910B76-62DD-457C-99BF-EE3143D94F14}"/>
          </ac:grpSpMkLst>
        </pc:grpChg>
        <pc:grpChg chg="del mod">
          <ac:chgData name="Alonso Raúl Melgarejo Galván" userId="34f8e7f98b12fabf" providerId="LiveId" clId="{FD30FA29-A3C3-4DDE-A8CF-DA98DF169BBC}" dt="2020-06-04T01:34:15.159" v="1022"/>
          <ac:grpSpMkLst>
            <pc:docMk/>
            <pc:sldMk cId="2164712824" sldId="294"/>
            <ac:grpSpMk id="158" creationId="{69852B31-872A-445D-8E07-6DAB86375728}"/>
          </ac:grpSpMkLst>
        </pc:grpChg>
        <pc:grpChg chg="mod">
          <ac:chgData name="Alonso Raúl Melgarejo Galván" userId="34f8e7f98b12fabf" providerId="LiveId" clId="{FD30FA29-A3C3-4DDE-A8CF-DA98DF169BBC}" dt="2020-06-04T01:30:18.040" v="968"/>
          <ac:grpSpMkLst>
            <pc:docMk/>
            <pc:sldMk cId="2164712824" sldId="294"/>
            <ac:grpSpMk id="1028" creationId="{0114A9B4-5225-45EF-B67A-A22D3BBA1995}"/>
          </ac:grpSpMkLst>
        </pc:grpChg>
        <pc:grpChg chg="del mod">
          <ac:chgData name="Alonso Raúl Melgarejo Galván" userId="34f8e7f98b12fabf" providerId="LiveId" clId="{FD30FA29-A3C3-4DDE-A8CF-DA98DF169BBC}" dt="2020-06-04T01:33:15.406" v="982"/>
          <ac:grpSpMkLst>
            <pc:docMk/>
            <pc:sldMk cId="2164712824" sldId="294"/>
            <ac:grpSpMk id="1032" creationId="{4C1BABE3-3000-451E-8E2B-D4A02D9252AB}"/>
          </ac:grpSpMkLst>
        </pc:grpChg>
        <pc:grpChg chg="del mod">
          <ac:chgData name="Alonso Raúl Melgarejo Galván" userId="34f8e7f98b12fabf" providerId="LiveId" clId="{FD30FA29-A3C3-4DDE-A8CF-DA98DF169BBC}" dt="2020-06-04T01:33:31.194" v="989"/>
          <ac:grpSpMkLst>
            <pc:docMk/>
            <pc:sldMk cId="2164712824" sldId="294"/>
            <ac:grpSpMk id="1042" creationId="{5BD1E937-7636-4817-ADB4-6EEC6CFCBFC7}"/>
          </ac:grpSpMkLst>
        </pc:grpChg>
        <pc:grpChg chg="del mod">
          <ac:chgData name="Alonso Raúl Melgarejo Galván" userId="34f8e7f98b12fabf" providerId="LiveId" clId="{FD30FA29-A3C3-4DDE-A8CF-DA98DF169BBC}" dt="2020-06-04T01:33:34.920" v="995"/>
          <ac:grpSpMkLst>
            <pc:docMk/>
            <pc:sldMk cId="2164712824" sldId="294"/>
            <ac:grpSpMk id="1049" creationId="{3BEFDB72-D8ED-46E3-BDBC-25FFA3C7B3E5}"/>
          </ac:grpSpMkLst>
        </pc:grpChg>
        <pc:grpChg chg="del mod">
          <ac:chgData name="Alonso Raúl Melgarejo Galván" userId="34f8e7f98b12fabf" providerId="LiveId" clId="{FD30FA29-A3C3-4DDE-A8CF-DA98DF169BBC}" dt="2020-06-04T01:33:35.870" v="997"/>
          <ac:grpSpMkLst>
            <pc:docMk/>
            <pc:sldMk cId="2164712824" sldId="294"/>
            <ac:grpSpMk id="1055" creationId="{16FFE0E7-5844-43BC-A15A-9E01A6447F4B}"/>
          </ac:grpSpMkLst>
        </pc:grpChg>
        <pc:grpChg chg="mod">
          <ac:chgData name="Alonso Raúl Melgarejo Galván" userId="34f8e7f98b12fabf" providerId="LiveId" clId="{FD30FA29-A3C3-4DDE-A8CF-DA98DF169BBC}" dt="2020-06-04T01:34:15.159" v="1022"/>
          <ac:grpSpMkLst>
            <pc:docMk/>
            <pc:sldMk cId="2164712824" sldId="294"/>
            <ac:grpSpMk id="1059" creationId="{1A2B58C6-2774-4F64-9CF0-E3A2576F169F}"/>
          </ac:grpSpMkLst>
        </pc:grpChg>
        <pc:inkChg chg="add">
          <ac:chgData name="Alonso Raúl Melgarejo Galván" userId="34f8e7f98b12fabf" providerId="LiveId" clId="{FD30FA29-A3C3-4DDE-A8CF-DA98DF169BBC}" dt="2020-06-04T01:21:14.927" v="873" actId="9405"/>
          <ac:inkMkLst>
            <pc:docMk/>
            <pc:sldMk cId="2164712824" sldId="294"/>
            <ac:inkMk id="3" creationId="{C892476B-2887-4D48-9715-85CF0780D07F}"/>
          </ac:inkMkLst>
        </pc:inkChg>
        <pc:inkChg chg="add">
          <ac:chgData name="Alonso Raúl Melgarejo Galván" userId="34f8e7f98b12fabf" providerId="LiveId" clId="{FD30FA29-A3C3-4DDE-A8CF-DA98DF169BBC}" dt="2020-06-04T01:28:22.765" v="874" actId="9405"/>
          <ac:inkMkLst>
            <pc:docMk/>
            <pc:sldMk cId="2164712824" sldId="294"/>
            <ac:inkMk id="9" creationId="{43FDF203-C4B8-4EE2-B743-2D4366F1DC2A}"/>
          </ac:inkMkLst>
        </pc:inkChg>
        <pc:inkChg chg="add del mod">
          <ac:chgData name="Alonso Raúl Melgarejo Galván" userId="34f8e7f98b12fabf" providerId="LiveId" clId="{FD30FA29-A3C3-4DDE-A8CF-DA98DF169BBC}" dt="2020-06-04T01:28:49.012" v="905"/>
          <ac:inkMkLst>
            <pc:docMk/>
            <pc:sldMk cId="2164712824" sldId="294"/>
            <ac:inkMk id="11" creationId="{F256D26C-77D5-4B81-97B9-46B69FAE2CC0}"/>
          </ac:inkMkLst>
        </pc:inkChg>
        <pc:inkChg chg="add del mod">
          <ac:chgData name="Alonso Raúl Melgarejo Galván" userId="34f8e7f98b12fabf" providerId="LiveId" clId="{FD30FA29-A3C3-4DDE-A8CF-DA98DF169BBC}" dt="2020-06-04T01:29:02.376" v="909"/>
          <ac:inkMkLst>
            <pc:docMk/>
            <pc:sldMk cId="2164712824" sldId="294"/>
            <ac:inkMk id="22" creationId="{EB22F505-11A2-4132-BE5A-98BB06275862}"/>
          </ac:inkMkLst>
        </pc:inkChg>
        <pc:inkChg chg="add del mod">
          <ac:chgData name="Alonso Raúl Melgarejo Galván" userId="34f8e7f98b12fabf" providerId="LiveId" clId="{FD30FA29-A3C3-4DDE-A8CF-DA98DF169BBC}" dt="2020-06-04T01:29:03.611" v="913"/>
          <ac:inkMkLst>
            <pc:docMk/>
            <pc:sldMk cId="2164712824" sldId="294"/>
            <ac:inkMk id="23" creationId="{B4A19743-0AE7-4FE0-9C43-BB358517E93F}"/>
          </ac:inkMkLst>
        </pc:inkChg>
        <pc:inkChg chg="add del mod">
          <ac:chgData name="Alonso Raúl Melgarejo Galván" userId="34f8e7f98b12fabf" providerId="LiveId" clId="{FD30FA29-A3C3-4DDE-A8CF-DA98DF169BBC}" dt="2020-06-04T01:29:03.617" v="915"/>
          <ac:inkMkLst>
            <pc:docMk/>
            <pc:sldMk cId="2164712824" sldId="294"/>
            <ac:inkMk id="25" creationId="{5A2FDF0C-7CF2-4B80-844F-FB38926A2EE9}"/>
          </ac:inkMkLst>
        </pc:inkChg>
        <pc:inkChg chg="add del mod">
          <ac:chgData name="Alonso Raúl Melgarejo Galván" userId="34f8e7f98b12fabf" providerId="LiveId" clId="{FD30FA29-A3C3-4DDE-A8CF-DA98DF169BBC}" dt="2020-06-04T01:29:05.280" v="927"/>
          <ac:inkMkLst>
            <pc:docMk/>
            <pc:sldMk cId="2164712824" sldId="294"/>
            <ac:inkMk id="26" creationId="{9D0AB251-28A2-4315-9E41-95BBB1FAC97C}"/>
          </ac:inkMkLst>
        </pc:inkChg>
        <pc:inkChg chg="add del mod">
          <ac:chgData name="Alonso Raúl Melgarejo Galván" userId="34f8e7f98b12fabf" providerId="LiveId" clId="{FD30FA29-A3C3-4DDE-A8CF-DA98DF169BBC}" dt="2020-06-04T01:29:03.997" v="920"/>
          <ac:inkMkLst>
            <pc:docMk/>
            <pc:sldMk cId="2164712824" sldId="294"/>
            <ac:inkMk id="27" creationId="{791FA39C-9D5D-4370-A257-790042A27865}"/>
          </ac:inkMkLst>
        </pc:inkChg>
        <pc:inkChg chg="add del mod">
          <ac:chgData name="Alonso Raúl Melgarejo Galván" userId="34f8e7f98b12fabf" providerId="LiveId" clId="{FD30FA29-A3C3-4DDE-A8CF-DA98DF169BBC}" dt="2020-06-04T01:29:03.990" v="917"/>
          <ac:inkMkLst>
            <pc:docMk/>
            <pc:sldMk cId="2164712824" sldId="294"/>
            <ac:inkMk id="28" creationId="{17F43415-722A-4968-870C-F7F8F396795B}"/>
          </ac:inkMkLst>
        </pc:inkChg>
        <pc:inkChg chg="add del mod">
          <ac:chgData name="Alonso Raúl Melgarejo Galván" userId="34f8e7f98b12fabf" providerId="LiveId" clId="{FD30FA29-A3C3-4DDE-A8CF-DA98DF169BBC}" dt="2020-06-04T01:29:03.606" v="912"/>
          <ac:inkMkLst>
            <pc:docMk/>
            <pc:sldMk cId="2164712824" sldId="294"/>
            <ac:inkMk id="29" creationId="{D0F55A46-5663-4C19-9039-AB649EE5E3D0}"/>
          </ac:inkMkLst>
        </pc:inkChg>
        <pc:inkChg chg="add del mod">
          <ac:chgData name="Alonso Raúl Melgarejo Galván" userId="34f8e7f98b12fabf" providerId="LiveId" clId="{FD30FA29-A3C3-4DDE-A8CF-DA98DF169BBC}" dt="2020-06-04T01:29:04.398" v="923"/>
          <ac:inkMkLst>
            <pc:docMk/>
            <pc:sldMk cId="2164712824" sldId="294"/>
            <ac:inkMk id="30" creationId="{959F86EF-C839-4425-A7CA-3AA199EE80DF}"/>
          </ac:inkMkLst>
        </pc:inkChg>
        <pc:inkChg chg="add del mod">
          <ac:chgData name="Alonso Raúl Melgarejo Galván" userId="34f8e7f98b12fabf" providerId="LiveId" clId="{FD30FA29-A3C3-4DDE-A8CF-DA98DF169BBC}" dt="2020-06-04T01:29:04.668" v="924"/>
          <ac:inkMkLst>
            <pc:docMk/>
            <pc:sldMk cId="2164712824" sldId="294"/>
            <ac:inkMk id="31" creationId="{204F0BCE-C275-4A42-9252-91CB55142A74}"/>
          </ac:inkMkLst>
        </pc:inkChg>
        <pc:inkChg chg="add del mod">
          <ac:chgData name="Alonso Raúl Melgarejo Galván" userId="34f8e7f98b12fabf" providerId="LiveId" clId="{FD30FA29-A3C3-4DDE-A8CF-DA98DF169BBC}" dt="2020-06-04T01:28:49.010" v="904"/>
          <ac:inkMkLst>
            <pc:docMk/>
            <pc:sldMk cId="2164712824" sldId="294"/>
            <ac:inkMk id="34" creationId="{BF3D0BA2-9FAD-4712-8A7B-93E784E1E633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35" creationId="{5820D4BB-4C55-4090-A2FF-C39071A83DF3}"/>
          </ac:inkMkLst>
        </pc:inkChg>
        <pc:inkChg chg="add del mod">
          <ac:chgData name="Alonso Raúl Melgarejo Galván" userId="34f8e7f98b12fabf" providerId="LiveId" clId="{FD30FA29-A3C3-4DDE-A8CF-DA98DF169BBC}" dt="2020-06-04T01:29:03.305" v="911"/>
          <ac:inkMkLst>
            <pc:docMk/>
            <pc:sldMk cId="2164712824" sldId="294"/>
            <ac:inkMk id="37" creationId="{DFCE8E9F-CBB3-4E15-B9EF-BF225F6E85E2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38" creationId="{ECC02641-25E4-442B-B210-1EEC61855E91}"/>
          </ac:inkMkLst>
        </pc:inkChg>
        <pc:inkChg chg="add del mod">
          <ac:chgData name="Alonso Raúl Melgarejo Galván" userId="34f8e7f98b12fabf" providerId="LiveId" clId="{FD30FA29-A3C3-4DDE-A8CF-DA98DF169BBC}" dt="2020-06-04T01:29:05.276" v="926"/>
          <ac:inkMkLst>
            <pc:docMk/>
            <pc:sldMk cId="2164712824" sldId="294"/>
            <ac:inkMk id="39" creationId="{809C4376-C774-41E1-A114-04CC6FA1ADDE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41" creationId="{292D4E7A-57B5-4579-8B62-81993272E868}"/>
          </ac:inkMkLst>
        </pc:inkChg>
        <pc:inkChg chg="add del mod">
          <ac:chgData name="Alonso Raúl Melgarejo Galván" userId="34f8e7f98b12fabf" providerId="LiveId" clId="{FD30FA29-A3C3-4DDE-A8CF-DA98DF169BBC}" dt="2020-06-04T01:29:03.995" v="919"/>
          <ac:inkMkLst>
            <pc:docMk/>
            <pc:sldMk cId="2164712824" sldId="294"/>
            <ac:inkMk id="42" creationId="{648620B6-9484-42F4-872E-54967B99F3A8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43" creationId="{61BF6759-6449-499A-8DFF-BAE658AA4D81}"/>
          </ac:inkMkLst>
        </pc:inkChg>
        <pc:inkChg chg="add del mod">
          <ac:chgData name="Alonso Raúl Melgarejo Galván" userId="34f8e7f98b12fabf" providerId="LiveId" clId="{FD30FA29-A3C3-4DDE-A8CF-DA98DF169BBC}" dt="2020-06-04T01:29:04" v="922"/>
          <ac:inkMkLst>
            <pc:docMk/>
            <pc:sldMk cId="2164712824" sldId="294"/>
            <ac:inkMk id="45" creationId="{BE80569D-1D6D-43C6-9B6E-E00CC3379024}"/>
          </ac:inkMkLst>
        </pc:inkChg>
        <pc:inkChg chg="add del mod">
          <ac:chgData name="Alonso Raúl Melgarejo Galván" userId="34f8e7f98b12fabf" providerId="LiveId" clId="{FD30FA29-A3C3-4DDE-A8CF-DA98DF169BBC}" dt="2020-06-04T01:29:06.426" v="928"/>
          <ac:inkMkLst>
            <pc:docMk/>
            <pc:sldMk cId="2164712824" sldId="294"/>
            <ac:inkMk id="46" creationId="{FBF07182-652E-4886-9557-F1B307F8BC20}"/>
          </ac:inkMkLst>
        </pc:inkChg>
        <pc:inkChg chg="add del mod">
          <ac:chgData name="Alonso Raúl Melgarejo Galván" userId="34f8e7f98b12fabf" providerId="LiveId" clId="{FD30FA29-A3C3-4DDE-A8CF-DA98DF169BBC}" dt="2020-06-04T01:29:04.697" v="925"/>
          <ac:inkMkLst>
            <pc:docMk/>
            <pc:sldMk cId="2164712824" sldId="294"/>
            <ac:inkMk id="47" creationId="{E20C9743-D928-4414-BAC8-0E7966849219}"/>
          </ac:inkMkLst>
        </pc:inkChg>
        <pc:inkChg chg="add del mod">
          <ac:chgData name="Alonso Raúl Melgarejo Galván" userId="34f8e7f98b12fabf" providerId="LiveId" clId="{FD30FA29-A3C3-4DDE-A8CF-DA98DF169BBC}" dt="2020-06-04T01:29:03.999" v="921"/>
          <ac:inkMkLst>
            <pc:docMk/>
            <pc:sldMk cId="2164712824" sldId="294"/>
            <ac:inkMk id="48" creationId="{7BF50FB0-4058-4D95-94F7-632FCDA77B4E}"/>
          </ac:inkMkLst>
        </pc:inkChg>
        <pc:inkChg chg="add del mod">
          <ac:chgData name="Alonso Raúl Melgarejo Galván" userId="34f8e7f98b12fabf" providerId="LiveId" clId="{FD30FA29-A3C3-4DDE-A8CF-DA98DF169BBC}" dt="2020-06-04T01:29:03.618" v="916"/>
          <ac:inkMkLst>
            <pc:docMk/>
            <pc:sldMk cId="2164712824" sldId="294"/>
            <ac:inkMk id="49" creationId="{680B02B3-75FF-4AA1-8E2D-5B7C5E15318D}"/>
          </ac:inkMkLst>
        </pc:inkChg>
        <pc:inkChg chg="add del mod">
          <ac:chgData name="Alonso Raúl Melgarejo Galván" userId="34f8e7f98b12fabf" providerId="LiveId" clId="{FD30FA29-A3C3-4DDE-A8CF-DA98DF169BBC}" dt="2020-06-04T01:29:03.304" v="910"/>
          <ac:inkMkLst>
            <pc:docMk/>
            <pc:sldMk cId="2164712824" sldId="294"/>
            <ac:inkMk id="50" creationId="{34C4F515-4E8E-48AF-99E8-ABDC072E1325}"/>
          </ac:inkMkLst>
        </pc:inkChg>
        <pc:inkChg chg="add del mod">
          <ac:chgData name="Alonso Raúl Melgarejo Galván" userId="34f8e7f98b12fabf" providerId="LiveId" clId="{FD30FA29-A3C3-4DDE-A8CF-DA98DF169BBC}" dt="2020-06-04T01:29:03.613" v="914"/>
          <ac:inkMkLst>
            <pc:docMk/>
            <pc:sldMk cId="2164712824" sldId="294"/>
            <ac:inkMk id="51" creationId="{0941A5FB-DB05-4F09-9AB4-92CBFC74925F}"/>
          </ac:inkMkLst>
        </pc:inkChg>
        <pc:inkChg chg="add del mod">
          <ac:chgData name="Alonso Raúl Melgarejo Galván" userId="34f8e7f98b12fabf" providerId="LiveId" clId="{FD30FA29-A3C3-4DDE-A8CF-DA98DF169BBC}" dt="2020-06-04T01:29:03.993" v="918"/>
          <ac:inkMkLst>
            <pc:docMk/>
            <pc:sldMk cId="2164712824" sldId="294"/>
            <ac:inkMk id="52" creationId="{F020CA49-BBD9-43EB-A50B-3C4AC19E7419}"/>
          </ac:inkMkLst>
        </pc:inkChg>
        <pc:inkChg chg="add del mod">
          <ac:chgData name="Alonso Raúl Melgarejo Galván" userId="34f8e7f98b12fabf" providerId="LiveId" clId="{FD30FA29-A3C3-4DDE-A8CF-DA98DF169BBC}" dt="2020-06-04T01:29:02.179" v="908"/>
          <ac:inkMkLst>
            <pc:docMk/>
            <pc:sldMk cId="2164712824" sldId="294"/>
            <ac:inkMk id="54" creationId="{6D47C133-9B55-4A0C-A880-832BCA30BF12}"/>
          </ac:inkMkLst>
        </pc:inkChg>
        <pc:inkChg chg="add">
          <ac:chgData name="Alonso Raúl Melgarejo Galván" userId="34f8e7f98b12fabf" providerId="LiveId" clId="{FD30FA29-A3C3-4DDE-A8CF-DA98DF169BBC}" dt="2020-06-04T01:29:10.205" v="929" actId="9405"/>
          <ac:inkMkLst>
            <pc:docMk/>
            <pc:sldMk cId="2164712824" sldId="294"/>
            <ac:inkMk id="56" creationId="{DF56A5E4-936D-4740-9493-C6C7BEBF9F27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57" creationId="{8ABE3A48-E661-404E-847A-9205E5D9249D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58" creationId="{ECFD2D5A-693E-426B-B662-972CA7D870E8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59" creationId="{584CC90E-79B5-4224-B175-9F6B2065E876}"/>
          </ac:inkMkLst>
        </pc:inkChg>
        <pc:inkChg chg="add mod">
          <ac:chgData name="Alonso Raúl Melgarejo Galván" userId="34f8e7f98b12fabf" providerId="LiveId" clId="{FD30FA29-A3C3-4DDE-A8CF-DA98DF169BBC}" dt="2020-06-04T01:29:50.485" v="945"/>
          <ac:inkMkLst>
            <pc:docMk/>
            <pc:sldMk cId="2164712824" sldId="294"/>
            <ac:inkMk id="61" creationId="{99251822-C3D5-46D2-827F-64AEF582B60B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63" creationId="{28533801-3B2B-47B9-A090-60D1034E5EB4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76" creationId="{41763385-9F2B-45D4-9EE5-4BC2B06B3164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79" creationId="{CD6921C5-26FA-4E20-B7A0-BED28528CBB0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87" creationId="{967C16BA-D9FF-4B24-8579-09907045AAFB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90" creationId="{C6BCDFD6-D4A9-4696-B083-A139DF15C100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96" creationId="{EDE04953-00FE-4DF1-B99E-49A1E0C01C61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97" creationId="{2B20225C-211F-4796-BE1E-402C0D08E790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99" creationId="{2643C5BB-C1DA-41D6-94B1-6A86622FF70D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03" creationId="{9226B6C3-08D1-4613-A3FE-DFF6F3F93168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04" creationId="{6ED847B9-A20B-4A40-9A8A-51AA38DBD86C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05" creationId="{22106AC9-6F55-47FD-8BB6-61B5E6B24B81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07" creationId="{8708DC3C-D32D-4423-922A-B7D460C56178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08" creationId="{85A06A2E-C691-4FD1-AD2F-55A7BBBB752F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09" creationId="{8D9FDA9D-B435-4D4D-AD4D-63793C1E6288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10" creationId="{943C36EA-FA6A-4EA4-8CB9-5B671956B0D2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11" creationId="{02CAEE76-50EF-4F3B-BABA-2E80145E89CF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16" creationId="{8BF3C541-D9EB-4CA5-9431-17F914230832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17" creationId="{82E8E7E6-8CEC-4FCA-B54D-E8CDC0C5A9B6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18" creationId="{AB4F14EA-3C02-4F99-83BC-F64FD058B32E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21" creationId="{E9AAFFC6-A4B1-4F31-A0A7-87EFD35944FE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23" creationId="{2A837C9F-AE18-4FAB-9AB0-D30B209FB906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25" creationId="{8B280456-80D8-4CCC-A029-1DDC5A290322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28" creationId="{6092B258-A282-46E5-B528-5EBE428130E7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30" creationId="{FF62AD46-29A4-40F6-9C2E-58B9F8529802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31" creationId="{3903ACCE-ECD5-45B1-8844-9D14F9A622C4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32" creationId="{D5B33A69-FED7-4EB9-8967-0E5060822F37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33" creationId="{D1413DE7-C0B8-43D3-B700-BBD8EA951541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34" creationId="{99F09AC8-6EBD-43B7-9B99-E83792268343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45" creationId="{44C44AAC-92ED-4CEC-82A8-E86A36C832AF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46" creationId="{2B209229-74E3-44FC-8B8C-27D54D858967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47" creationId="{0C3E4F70-8676-4456-ADE1-660E4D65C10E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48" creationId="{4174740C-3509-417C-B32E-9C56EA4D5707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49" creationId="{03112551-6664-4CCC-9DA6-961CC986B0BA}"/>
          </ac:inkMkLst>
        </pc:inkChg>
        <pc:inkChg chg="add mod">
          <ac:chgData name="Alonso Raúl Melgarejo Galván" userId="34f8e7f98b12fabf" providerId="LiveId" clId="{FD30FA29-A3C3-4DDE-A8CF-DA98DF169BBC}" dt="2020-06-04T01:34:09.829" v="1013"/>
          <ac:inkMkLst>
            <pc:docMk/>
            <pc:sldMk cId="2164712824" sldId="294"/>
            <ac:inkMk id="151" creationId="{D36B84BE-7105-402E-A974-F4D7B5B7D88F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53" creationId="{8E70A6BE-E1D3-4F77-842F-9D1F0A1EEA15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55" creationId="{8E4660FC-B1A0-4A96-8752-960AF116C301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56" creationId="{818DD015-8340-4FBD-9F98-AEFEF3B55741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57" creationId="{166F6225-34BB-46F3-A0C6-4A03CB09CB82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59" creationId="{777C9ECA-0BC5-43F6-A6B9-056DBDC188E1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024" creationId="{CBA1DDA0-DE92-4776-9447-2CA45BE5A6A6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025" creationId="{40505BB1-333D-4A47-80D4-8ACDFDA7B59C}"/>
          </ac:inkMkLst>
        </pc:inkChg>
        <pc:inkChg chg="add mod">
          <ac:chgData name="Alonso Raúl Melgarejo Galván" userId="34f8e7f98b12fabf" providerId="LiveId" clId="{FD30FA29-A3C3-4DDE-A8CF-DA98DF169BBC}" dt="2020-06-04T01:30:18.040" v="968"/>
          <ac:inkMkLst>
            <pc:docMk/>
            <pc:sldMk cId="2164712824" sldId="294"/>
            <ac:inkMk id="1027" creationId="{844CC3C0-59D7-4E55-9D2C-926ED101D8E9}"/>
          </ac:inkMkLst>
        </pc:inkChg>
        <pc:inkChg chg="add">
          <ac:chgData name="Alonso Raúl Melgarejo Galván" userId="34f8e7f98b12fabf" providerId="LiveId" clId="{FD30FA29-A3C3-4DDE-A8CF-DA98DF169BBC}" dt="2020-06-04T01:32:57.246" v="969" actId="9405"/>
          <ac:inkMkLst>
            <pc:docMk/>
            <pc:sldMk cId="2164712824" sldId="294"/>
            <ac:inkMk id="1029" creationId="{C802960A-DF34-4471-B7E2-5245577079D3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30" creationId="{0A13DFC9-4D4A-4C81-97BE-802F268CA959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31" creationId="{9D444637-D77E-4B3A-B313-8D1F4205ACFB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33" creationId="{999A80C5-7483-4406-9540-DD15298966D0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34" creationId="{97C1412B-602F-41C2-AD0F-E04852224E68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35" creationId="{AE543768-42B1-42C1-AD34-CD542FF65393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36" creationId="{5717FEA3-A5BC-4394-B3E7-5596BC2B9483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37" creationId="{57EC1F3B-A5F0-4779-A46B-D8A79B006A29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38" creationId="{97FEB87C-45AF-4A43-BCD5-3F01491B7F10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39" creationId="{CFDAFBFF-4D51-4750-91A7-52F319F13193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40" creationId="{32810BF8-087F-4B1C-A18C-F74ED6D0B0CF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41" creationId="{28F7F833-C67C-4841-BC91-7B5B939BB3AD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43" creationId="{721B841A-4F83-4ADE-BE18-1FB326C80FE4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44" creationId="{0ADE52B4-2F06-44D6-9FE1-E279C00C4BBA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45" creationId="{8CA8039B-F0F1-4035-A9E7-D261010B4004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46" creationId="{1C073738-EE40-45AB-A2D2-179A6D5E0E29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47" creationId="{AE555711-C54B-4EEB-A939-EEE2DC9F27F7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48" creationId="{3F397A54-53D6-42C7-8099-B7BA4B5D4796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50" creationId="{BA0CE90A-AAAD-474E-A039-15AC01342B8A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51" creationId="{B49D1F3D-0E60-4242-BB9C-3852D53A3A88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52" creationId="{CE86F709-72A3-42DC-82AF-4EDB75255B9F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53" creationId="{5F9BFBD6-8CAE-4B32-AABA-4A6D07DB2ED3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54" creationId="{A402555B-8387-42DC-9A03-517F8693D367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56" creationId="{F68329E4-DFE3-4126-A9BC-A59B52E5FE37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57" creationId="{A8A565E3-6AB8-4924-AD06-89E1B6BF0453}"/>
          </ac:inkMkLst>
        </pc:inkChg>
        <pc:inkChg chg="add mod">
          <ac:chgData name="Alonso Raúl Melgarejo Galván" userId="34f8e7f98b12fabf" providerId="LiveId" clId="{FD30FA29-A3C3-4DDE-A8CF-DA98DF169BBC}" dt="2020-06-04T01:34:15.159" v="1022"/>
          <ac:inkMkLst>
            <pc:docMk/>
            <pc:sldMk cId="2164712824" sldId="294"/>
            <ac:inkMk id="1058" creationId="{B0280F38-4241-479C-9F6E-9AF10F599CB4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44:32.167" v="1372" actId="9405"/>
        <pc:sldMkLst>
          <pc:docMk/>
          <pc:sldMk cId="3574257555" sldId="295"/>
        </pc:sldMkLst>
        <pc:grpChg chg="del mod">
          <ac:chgData name="Alonso Raúl Melgarejo Galván" userId="34f8e7f98b12fabf" providerId="LiveId" clId="{FD30FA29-A3C3-4DDE-A8CF-DA98DF169BBC}" dt="2020-06-04T01:35:39.492" v="1066"/>
          <ac:grpSpMkLst>
            <pc:docMk/>
            <pc:sldMk cId="3574257555" sldId="295"/>
            <ac:grpSpMk id="6" creationId="{20306EB3-0F75-4534-83DB-189347B438F6}"/>
          </ac:grpSpMkLst>
        </pc:grpChg>
        <pc:grpChg chg="del mod">
          <ac:chgData name="Alonso Raúl Melgarejo Galván" userId="34f8e7f98b12fabf" providerId="LiveId" clId="{FD30FA29-A3C3-4DDE-A8CF-DA98DF169BBC}" dt="2020-06-04T01:34:49.940" v="1035"/>
          <ac:grpSpMkLst>
            <pc:docMk/>
            <pc:sldMk cId="3574257555" sldId="295"/>
            <ac:grpSpMk id="14" creationId="{17CD2F77-B498-4BFE-AC49-F7DA289B944E}"/>
          </ac:grpSpMkLst>
        </pc:grpChg>
        <pc:grpChg chg="del mod">
          <ac:chgData name="Alonso Raúl Melgarejo Galván" userId="34f8e7f98b12fabf" providerId="LiveId" clId="{FD30FA29-A3C3-4DDE-A8CF-DA98DF169BBC}" dt="2020-06-04T01:35:39.492" v="1066"/>
          <ac:grpSpMkLst>
            <pc:docMk/>
            <pc:sldMk cId="3574257555" sldId="295"/>
            <ac:grpSpMk id="17" creationId="{C3204458-1C1B-4F42-83C9-C23ABB85FBA6}"/>
          </ac:grpSpMkLst>
        </pc:grpChg>
        <pc:grpChg chg="del mod">
          <ac:chgData name="Alonso Raúl Melgarejo Galván" userId="34f8e7f98b12fabf" providerId="LiveId" clId="{FD30FA29-A3C3-4DDE-A8CF-DA98DF169BBC}" dt="2020-06-04T01:36:00.446" v="1077"/>
          <ac:grpSpMkLst>
            <pc:docMk/>
            <pc:sldMk cId="3574257555" sldId="295"/>
            <ac:grpSpMk id="38" creationId="{8E45AE60-F87E-444A-ABB2-D74696A3504F}"/>
          </ac:grpSpMkLst>
        </pc:grpChg>
        <pc:grpChg chg="del mod">
          <ac:chgData name="Alonso Raúl Melgarejo Galván" userId="34f8e7f98b12fabf" providerId="LiveId" clId="{FD30FA29-A3C3-4DDE-A8CF-DA98DF169BBC}" dt="2020-06-04T01:36:18.899" v="1086"/>
          <ac:grpSpMkLst>
            <pc:docMk/>
            <pc:sldMk cId="3574257555" sldId="295"/>
            <ac:grpSpMk id="41" creationId="{032AD5DA-8DB8-4E6B-B24A-31B4F754F1EF}"/>
          </ac:grpSpMkLst>
        </pc:grpChg>
        <pc:grpChg chg="del mod">
          <ac:chgData name="Alonso Raúl Melgarejo Galván" userId="34f8e7f98b12fabf" providerId="LiveId" clId="{FD30FA29-A3C3-4DDE-A8CF-DA98DF169BBC}" dt="2020-06-04T01:36:10.567" v="1083"/>
          <ac:grpSpMkLst>
            <pc:docMk/>
            <pc:sldMk cId="3574257555" sldId="295"/>
            <ac:grpSpMk id="50" creationId="{102815E0-5C86-433B-B2A8-11D30A2CF979}"/>
          </ac:grpSpMkLst>
        </pc:grpChg>
        <pc:grpChg chg="del mod">
          <ac:chgData name="Alonso Raúl Melgarejo Galván" userId="34f8e7f98b12fabf" providerId="LiveId" clId="{FD30FA29-A3C3-4DDE-A8CF-DA98DF169BBC}" dt="2020-06-04T01:36:35.124" v="1095"/>
          <ac:grpSpMkLst>
            <pc:docMk/>
            <pc:sldMk cId="3574257555" sldId="295"/>
            <ac:grpSpMk id="53" creationId="{BCC4473E-95ED-4D63-8B0B-8BFB7DE77DB7}"/>
          </ac:grpSpMkLst>
        </pc:grpChg>
        <pc:grpChg chg="del mod">
          <ac:chgData name="Alonso Raúl Melgarejo Galván" userId="34f8e7f98b12fabf" providerId="LiveId" clId="{FD30FA29-A3C3-4DDE-A8CF-DA98DF169BBC}" dt="2020-06-04T01:36:35.124" v="1095"/>
          <ac:grpSpMkLst>
            <pc:docMk/>
            <pc:sldMk cId="3574257555" sldId="295"/>
            <ac:grpSpMk id="59" creationId="{F6F29CE2-B8A3-43A1-819A-70F548712622}"/>
          </ac:grpSpMkLst>
        </pc:grpChg>
        <pc:grpChg chg="del mod">
          <ac:chgData name="Alonso Raúl Melgarejo Galván" userId="34f8e7f98b12fabf" providerId="LiveId" clId="{FD30FA29-A3C3-4DDE-A8CF-DA98DF169BBC}" dt="2020-06-04T01:36:35.124" v="1095"/>
          <ac:grpSpMkLst>
            <pc:docMk/>
            <pc:sldMk cId="3574257555" sldId="295"/>
            <ac:grpSpMk id="68" creationId="{EACB5B22-9E3A-4340-BF3D-2AE6857F51E1}"/>
          </ac:grpSpMkLst>
        </pc:grpChg>
        <pc:grpChg chg="del mod">
          <ac:chgData name="Alonso Raúl Melgarejo Galván" userId="34f8e7f98b12fabf" providerId="LiveId" clId="{FD30FA29-A3C3-4DDE-A8CF-DA98DF169BBC}" dt="2020-06-04T01:36:36.732" v="1098"/>
          <ac:grpSpMkLst>
            <pc:docMk/>
            <pc:sldMk cId="3574257555" sldId="295"/>
            <ac:grpSpMk id="71" creationId="{6C163319-F848-45DE-B184-75FAB4BFF2A9}"/>
          </ac:grpSpMkLst>
        </pc:grpChg>
        <pc:grpChg chg="del mod">
          <ac:chgData name="Alonso Raúl Melgarejo Galván" userId="34f8e7f98b12fabf" providerId="LiveId" clId="{FD30FA29-A3C3-4DDE-A8CF-DA98DF169BBC}" dt="2020-06-04T01:36:43.818" v="1102"/>
          <ac:grpSpMkLst>
            <pc:docMk/>
            <pc:sldMk cId="3574257555" sldId="295"/>
            <ac:grpSpMk id="74" creationId="{1C137A52-D6C6-422D-BBC1-159E3C4F813E}"/>
          </ac:grpSpMkLst>
        </pc:grpChg>
        <pc:grpChg chg="del mod">
          <ac:chgData name="Alonso Raúl Melgarejo Galván" userId="34f8e7f98b12fabf" providerId="LiveId" clId="{FD30FA29-A3C3-4DDE-A8CF-DA98DF169BBC}" dt="2020-06-04T01:36:47.240" v="1104"/>
          <ac:grpSpMkLst>
            <pc:docMk/>
            <pc:sldMk cId="3574257555" sldId="295"/>
            <ac:grpSpMk id="80" creationId="{83475FAC-0F24-4319-84E2-D49CEAA09519}"/>
          </ac:grpSpMkLst>
        </pc:grpChg>
        <pc:grpChg chg="del mod">
          <ac:chgData name="Alonso Raúl Melgarejo Galván" userId="34f8e7f98b12fabf" providerId="LiveId" clId="{FD30FA29-A3C3-4DDE-A8CF-DA98DF169BBC}" dt="2020-06-04T01:36:49.883" v="1108"/>
          <ac:grpSpMkLst>
            <pc:docMk/>
            <pc:sldMk cId="3574257555" sldId="295"/>
            <ac:grpSpMk id="85" creationId="{7DBDCD78-C256-4D6A-A21F-A66454C9E7F8}"/>
          </ac:grpSpMkLst>
        </pc:grpChg>
        <pc:grpChg chg="del mod">
          <ac:chgData name="Alonso Raúl Melgarejo Galván" userId="34f8e7f98b12fabf" providerId="LiveId" clId="{FD30FA29-A3C3-4DDE-A8CF-DA98DF169BBC}" dt="2020-06-04T01:36:54.836" v="1110"/>
          <ac:grpSpMkLst>
            <pc:docMk/>
            <pc:sldMk cId="3574257555" sldId="295"/>
            <ac:grpSpMk id="94" creationId="{C5099D95-C4CD-4893-A3E4-B37048014001}"/>
          </ac:grpSpMkLst>
        </pc:grpChg>
        <pc:grpChg chg="del mod">
          <ac:chgData name="Alonso Raúl Melgarejo Galván" userId="34f8e7f98b12fabf" providerId="LiveId" clId="{FD30FA29-A3C3-4DDE-A8CF-DA98DF169BBC}" dt="2020-06-04T01:37:00.700" v="1112"/>
          <ac:grpSpMkLst>
            <pc:docMk/>
            <pc:sldMk cId="3574257555" sldId="295"/>
            <ac:grpSpMk id="102" creationId="{BB10D6E4-33D1-49AB-B7D3-1E55139A55F2}"/>
          </ac:grpSpMkLst>
        </pc:grpChg>
        <pc:grpChg chg="del mod">
          <ac:chgData name="Alonso Raúl Melgarejo Galván" userId="34f8e7f98b12fabf" providerId="LiveId" clId="{FD30FA29-A3C3-4DDE-A8CF-DA98DF169BBC}" dt="2020-06-04T01:37:04.353" v="1118"/>
          <ac:grpSpMkLst>
            <pc:docMk/>
            <pc:sldMk cId="3574257555" sldId="295"/>
            <ac:grpSpMk id="105" creationId="{2EC143B5-4392-4511-853B-F910FE664EC7}"/>
          </ac:grpSpMkLst>
        </pc:grpChg>
        <pc:grpChg chg="del mod">
          <ac:chgData name="Alonso Raúl Melgarejo Galván" userId="34f8e7f98b12fabf" providerId="LiveId" clId="{FD30FA29-A3C3-4DDE-A8CF-DA98DF169BBC}" dt="2020-06-04T01:37:09.556" v="1120"/>
          <ac:grpSpMkLst>
            <pc:docMk/>
            <pc:sldMk cId="3574257555" sldId="295"/>
            <ac:grpSpMk id="112" creationId="{1FE73540-A9A0-4266-94E6-802E928F743C}"/>
          </ac:grpSpMkLst>
        </pc:grpChg>
        <pc:grpChg chg="del mod">
          <ac:chgData name="Alonso Raúl Melgarejo Galván" userId="34f8e7f98b12fabf" providerId="LiveId" clId="{FD30FA29-A3C3-4DDE-A8CF-DA98DF169BBC}" dt="2020-06-04T01:37:11.007" v="1123"/>
          <ac:grpSpMkLst>
            <pc:docMk/>
            <pc:sldMk cId="3574257555" sldId="295"/>
            <ac:grpSpMk id="114" creationId="{238C65D4-49EC-4C44-8E0D-F2CE25323D32}"/>
          </ac:grpSpMkLst>
        </pc:grpChg>
        <pc:grpChg chg="del mod">
          <ac:chgData name="Alonso Raúl Melgarejo Galván" userId="34f8e7f98b12fabf" providerId="LiveId" clId="{FD30FA29-A3C3-4DDE-A8CF-DA98DF169BBC}" dt="2020-06-04T01:37:14.839" v="1126"/>
          <ac:grpSpMkLst>
            <pc:docMk/>
            <pc:sldMk cId="3574257555" sldId="295"/>
            <ac:grpSpMk id="117" creationId="{31180425-0F6E-4D4C-9441-0F7D9351F9DE}"/>
          </ac:grpSpMkLst>
        </pc:grpChg>
        <pc:grpChg chg="del mod">
          <ac:chgData name="Alonso Raúl Melgarejo Galván" userId="34f8e7f98b12fabf" providerId="LiveId" clId="{FD30FA29-A3C3-4DDE-A8CF-DA98DF169BBC}" dt="2020-06-04T01:37:19.001" v="1128"/>
          <ac:grpSpMkLst>
            <pc:docMk/>
            <pc:sldMk cId="3574257555" sldId="295"/>
            <ac:grpSpMk id="120" creationId="{C6DC29FB-52B9-4557-A3D2-5EB318C9EDF3}"/>
          </ac:grpSpMkLst>
        </pc:grpChg>
        <pc:grpChg chg="del mod">
          <ac:chgData name="Alonso Raúl Melgarejo Galván" userId="34f8e7f98b12fabf" providerId="LiveId" clId="{FD30FA29-A3C3-4DDE-A8CF-DA98DF169BBC}" dt="2020-06-04T01:37:22.547" v="1132"/>
          <ac:grpSpMkLst>
            <pc:docMk/>
            <pc:sldMk cId="3574257555" sldId="295"/>
            <ac:grpSpMk id="122" creationId="{4B8E06D3-2586-403A-94AF-1D65EE1B693F}"/>
          </ac:grpSpMkLst>
        </pc:grpChg>
        <pc:grpChg chg="del mod">
          <ac:chgData name="Alonso Raúl Melgarejo Galván" userId="34f8e7f98b12fabf" providerId="LiveId" clId="{FD30FA29-A3C3-4DDE-A8CF-DA98DF169BBC}" dt="2020-06-04T01:37:26.180" v="1134"/>
          <ac:grpSpMkLst>
            <pc:docMk/>
            <pc:sldMk cId="3574257555" sldId="295"/>
            <ac:grpSpMk id="126" creationId="{E09D221B-D3DF-49CA-8328-B9C1003A2D24}"/>
          </ac:grpSpMkLst>
        </pc:grpChg>
        <pc:grpChg chg="del mod">
          <ac:chgData name="Alonso Raúl Melgarejo Galván" userId="34f8e7f98b12fabf" providerId="LiveId" clId="{FD30FA29-A3C3-4DDE-A8CF-DA98DF169BBC}" dt="2020-06-04T01:43:57.954" v="1355"/>
          <ac:grpSpMkLst>
            <pc:docMk/>
            <pc:sldMk cId="3574257555" sldId="295"/>
            <ac:grpSpMk id="128" creationId="{C60A1F3A-5157-4C75-AF6A-8677365F5776}"/>
          </ac:grpSpMkLst>
        </pc:grpChg>
        <pc:grpChg chg="del mod">
          <ac:chgData name="Alonso Raúl Melgarejo Galván" userId="34f8e7f98b12fabf" providerId="LiveId" clId="{FD30FA29-A3C3-4DDE-A8CF-DA98DF169BBC}" dt="2020-06-04T01:43:57.954" v="1355"/>
          <ac:grpSpMkLst>
            <pc:docMk/>
            <pc:sldMk cId="3574257555" sldId="295"/>
            <ac:grpSpMk id="131" creationId="{5A181DB8-CC37-4C2E-B55C-25CE62375B74}"/>
          </ac:grpSpMkLst>
        </pc:grpChg>
        <pc:grpChg chg="del mod">
          <ac:chgData name="Alonso Raúl Melgarejo Galván" userId="34f8e7f98b12fabf" providerId="LiveId" clId="{FD30FA29-A3C3-4DDE-A8CF-DA98DF169BBC}" dt="2020-06-04T01:44:01.582" v="1358"/>
          <ac:grpSpMkLst>
            <pc:docMk/>
            <pc:sldMk cId="3574257555" sldId="295"/>
            <ac:grpSpMk id="134" creationId="{F81FCAB1-21B7-409C-8065-8B11859DDA99}"/>
          </ac:grpSpMkLst>
        </pc:grpChg>
        <pc:grpChg chg="del mod">
          <ac:chgData name="Alonso Raúl Melgarejo Galván" userId="34f8e7f98b12fabf" providerId="LiveId" clId="{FD30FA29-A3C3-4DDE-A8CF-DA98DF169BBC}" dt="2020-06-04T01:44:06.291" v="1363"/>
          <ac:grpSpMkLst>
            <pc:docMk/>
            <pc:sldMk cId="3574257555" sldId="295"/>
            <ac:grpSpMk id="139" creationId="{D5E49F65-1A16-4149-814C-A1A8F3AF0439}"/>
          </ac:grpSpMkLst>
        </pc:grpChg>
        <pc:grpChg chg="del mod">
          <ac:chgData name="Alonso Raúl Melgarejo Galván" userId="34f8e7f98b12fabf" providerId="LiveId" clId="{FD30FA29-A3C3-4DDE-A8CF-DA98DF169BBC}" dt="2020-06-04T01:44:08.542" v="1366"/>
          <ac:grpSpMkLst>
            <pc:docMk/>
            <pc:sldMk cId="3574257555" sldId="295"/>
            <ac:grpSpMk id="144" creationId="{1398C9F8-5395-46BD-A886-16EFBA1A77F7}"/>
          </ac:grpSpMkLst>
        </pc:grpChg>
        <pc:grpChg chg="del mod">
          <ac:chgData name="Alonso Raúl Melgarejo Galván" userId="34f8e7f98b12fabf" providerId="LiveId" clId="{FD30FA29-A3C3-4DDE-A8CF-DA98DF169BBC}" dt="2020-06-04T01:44:20.179" v="1369"/>
          <ac:grpSpMkLst>
            <pc:docMk/>
            <pc:sldMk cId="3574257555" sldId="295"/>
            <ac:grpSpMk id="148" creationId="{7F80525A-8D9B-4CBB-B37A-04BB404DB8CD}"/>
          </ac:grpSpMkLst>
        </pc:grpChg>
        <pc:grpChg chg="del mod">
          <ac:chgData name="Alonso Raúl Melgarejo Galván" userId="34f8e7f98b12fabf" providerId="LiveId" clId="{FD30FA29-A3C3-4DDE-A8CF-DA98DF169BBC}" dt="2020-06-04T01:44:26.844" v="1371"/>
          <ac:grpSpMkLst>
            <pc:docMk/>
            <pc:sldMk cId="3574257555" sldId="295"/>
            <ac:grpSpMk id="151" creationId="{27E8B0A7-7AF1-4150-88E0-862A91628493}"/>
          </ac:grpSpMkLst>
        </pc:grpChg>
        <pc:grpChg chg="mod">
          <ac:chgData name="Alonso Raúl Melgarejo Galván" userId="34f8e7f98b12fabf" providerId="LiveId" clId="{FD30FA29-A3C3-4DDE-A8CF-DA98DF169BBC}" dt="2020-06-04T01:44:26.844" v="1371"/>
          <ac:grpSpMkLst>
            <pc:docMk/>
            <pc:sldMk cId="3574257555" sldId="295"/>
            <ac:grpSpMk id="153" creationId="{3B4E5DAC-8F3B-4CE6-9469-1699044E4823}"/>
          </ac:grpSpMkLst>
        </pc:grpChg>
        <pc:grpChg chg="del mod">
          <ac:chgData name="Alonso Raúl Melgarejo Galván" userId="34f8e7f98b12fabf" providerId="LiveId" clId="{FD30FA29-A3C3-4DDE-A8CF-DA98DF169BBC}" dt="2020-06-04T01:35:00.719" v="1047"/>
          <ac:grpSpMkLst>
            <pc:docMk/>
            <pc:sldMk cId="3574257555" sldId="295"/>
            <ac:grpSpMk id="259" creationId="{64390C6F-2D35-48AD-AB9D-55D15006CF2D}"/>
          </ac:grpSpMkLst>
        </pc:grpChg>
        <pc:grpChg chg="del mod">
          <ac:chgData name="Alonso Raúl Melgarejo Galván" userId="34f8e7f98b12fabf" providerId="LiveId" clId="{FD30FA29-A3C3-4DDE-A8CF-DA98DF169BBC}" dt="2020-06-04T01:36:26.915" v="1092"/>
          <ac:grpSpMkLst>
            <pc:docMk/>
            <pc:sldMk cId="3574257555" sldId="295"/>
            <ac:grpSpMk id="262" creationId="{6B0915B8-C5D1-44A8-96C8-4A25AB9B84C4}"/>
          </ac:grpSpMkLst>
        </pc:grpChg>
        <pc:grpChg chg="del mod">
          <ac:chgData name="Alonso Raúl Melgarejo Galván" userId="34f8e7f98b12fabf" providerId="LiveId" clId="{FD30FA29-A3C3-4DDE-A8CF-DA98DF169BBC}" dt="2020-06-04T01:35:12.320" v="1054"/>
          <ac:grpSpMkLst>
            <pc:docMk/>
            <pc:sldMk cId="3574257555" sldId="295"/>
            <ac:grpSpMk id="266" creationId="{5DEA5019-7CC5-4319-B182-4DEF9BE85C9C}"/>
          </ac:grpSpMkLst>
        </pc:grpChg>
        <pc:grpChg chg="del mod">
          <ac:chgData name="Alonso Raúl Melgarejo Galván" userId="34f8e7f98b12fabf" providerId="LiveId" clId="{FD30FA29-A3C3-4DDE-A8CF-DA98DF169BBC}" dt="2020-06-04T01:35:17.409" v="1056"/>
          <ac:grpSpMkLst>
            <pc:docMk/>
            <pc:sldMk cId="3574257555" sldId="295"/>
            <ac:grpSpMk id="269" creationId="{F99B39CE-45D2-4A60-B1B2-84FC5BBA9680}"/>
          </ac:grpSpMkLst>
        </pc:grpChg>
        <pc:grpChg chg="del mod">
          <ac:chgData name="Alonso Raúl Melgarejo Galván" userId="34f8e7f98b12fabf" providerId="LiveId" clId="{FD30FA29-A3C3-4DDE-A8CF-DA98DF169BBC}" dt="2020-06-04T01:35:23.345" v="1059"/>
          <ac:grpSpMkLst>
            <pc:docMk/>
            <pc:sldMk cId="3574257555" sldId="295"/>
            <ac:grpSpMk id="272" creationId="{973225FC-CD28-4863-BFE6-1F587C0760C0}"/>
          </ac:grpSpMkLst>
        </pc:grpChg>
        <pc:grpChg chg="del mod">
          <ac:chgData name="Alonso Raúl Melgarejo Galván" userId="34f8e7f98b12fabf" providerId="LiveId" clId="{FD30FA29-A3C3-4DDE-A8CF-DA98DF169BBC}" dt="2020-06-04T01:35:27.785" v="1061"/>
          <ac:grpSpMkLst>
            <pc:docMk/>
            <pc:sldMk cId="3574257555" sldId="295"/>
            <ac:grpSpMk id="275" creationId="{B2F55F63-2773-4E35-9B20-B2C5322B698E}"/>
          </ac:grpSpMkLst>
        </pc:grpChg>
        <pc:grpChg chg="del mod">
          <ac:chgData name="Alonso Raúl Melgarejo Galván" userId="34f8e7f98b12fabf" providerId="LiveId" clId="{FD30FA29-A3C3-4DDE-A8CF-DA98DF169BBC}" dt="2020-06-04T01:35:39.492" v="1066"/>
          <ac:grpSpMkLst>
            <pc:docMk/>
            <pc:sldMk cId="3574257555" sldId="295"/>
            <ac:grpSpMk id="277" creationId="{7F910944-8636-43C8-9109-C3D498374EB2}"/>
          </ac:grpSpMkLst>
        </pc:grpChg>
        <pc:grpChg chg="del mod">
          <ac:chgData name="Alonso Raúl Melgarejo Galván" userId="34f8e7f98b12fabf" providerId="LiveId" clId="{FD30FA29-A3C3-4DDE-A8CF-DA98DF169BBC}" dt="2020-06-04T01:35:39.492" v="1066"/>
          <ac:grpSpMkLst>
            <pc:docMk/>
            <pc:sldMk cId="3574257555" sldId="295"/>
            <ac:grpSpMk id="280" creationId="{BE9B8B50-D26D-4DD1-A1FB-BE6F9DBD9A3D}"/>
          </ac:grpSpMkLst>
        </pc:grpChg>
        <pc:grpChg chg="del mod">
          <ac:chgData name="Alonso Raúl Melgarejo Galván" userId="34f8e7f98b12fabf" providerId="LiveId" clId="{FD30FA29-A3C3-4DDE-A8CF-DA98DF169BBC}" dt="2020-06-04T01:35:46.116" v="1071"/>
          <ac:grpSpMkLst>
            <pc:docMk/>
            <pc:sldMk cId="3574257555" sldId="295"/>
            <ac:grpSpMk id="282" creationId="{44D3630F-FE53-4838-8B68-E88FBFE93F9B}"/>
          </ac:grpSpMkLst>
        </pc:grpChg>
        <pc:grpChg chg="del mod">
          <ac:chgData name="Alonso Raúl Melgarejo Galván" userId="34f8e7f98b12fabf" providerId="LiveId" clId="{FD30FA29-A3C3-4DDE-A8CF-DA98DF169BBC}" dt="2020-06-04T01:35:52.352" v="1074"/>
          <ac:grpSpMkLst>
            <pc:docMk/>
            <pc:sldMk cId="3574257555" sldId="295"/>
            <ac:grpSpMk id="287" creationId="{29701979-62C8-47C2-8342-3A231A7B4DC2}"/>
          </ac:grpSpMkLst>
        </pc:grp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4" creationId="{811BCA67-27CA-49C0-8532-E5500B846D12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5" creationId="{B9A400C3-8C07-400F-BA9A-1E80FD90DF78}"/>
          </ac:inkMkLst>
        </pc:inkChg>
        <pc:inkChg chg="add">
          <ac:chgData name="Alonso Raúl Melgarejo Galván" userId="34f8e7f98b12fabf" providerId="LiveId" clId="{FD30FA29-A3C3-4DDE-A8CF-DA98DF169BBC}" dt="2020-06-04T01:34:39.572" v="1026" actId="9405"/>
          <ac:inkMkLst>
            <pc:docMk/>
            <pc:sldMk cId="3574257555" sldId="295"/>
            <ac:inkMk id="7" creationId="{5E5F25E7-677F-442F-9FD0-E88C98114A1B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8" creationId="{C702ACD9-FF45-4CF9-B282-B4D161B81E36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9" creationId="{C0CB3A8D-5310-4F71-B00B-2950DA1FB229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0" creationId="{DC8F830C-16A1-4230-B300-2B3677B460EB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1" creationId="{30979564-8651-4CFE-84E7-FCE685F4C3FA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2" creationId="{CF2FC9B0-A3DB-4A23-B7E2-19D0AB446C83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3" creationId="{3010033E-9632-4B11-BBD0-F5FD5BD45235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6" creationId="{89A562C1-DDD6-4BF1-A666-6939885D7179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8" creationId="{9D28EC01-0734-498B-ADF6-E2838A5D2F6B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9" creationId="{DC73239D-7093-483E-A1AD-A497DC2E8E02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28" creationId="{EB50F3A6-20F1-4A8B-ABC6-4C4813B5C487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29" creationId="{6C4C7F36-DF86-45C6-9EC2-E16113DF8762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30" creationId="{9506522B-4831-4640-A732-B70FAF7652BE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35" creationId="{FEC09A5B-DE8C-494E-BF83-F1CF6749EC7C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36" creationId="{3F40F32A-534E-48B1-B3AE-C62314EB19F1}"/>
          </ac:inkMkLst>
        </pc:inkChg>
        <pc:inkChg chg="add del mod">
          <ac:chgData name="Alonso Raúl Melgarejo Galván" userId="34f8e7f98b12fabf" providerId="LiveId" clId="{FD30FA29-A3C3-4DDE-A8CF-DA98DF169BBC}" dt="2020-06-04T01:43:50.783" v="1345"/>
          <ac:inkMkLst>
            <pc:docMk/>
            <pc:sldMk cId="3574257555" sldId="295"/>
            <ac:inkMk id="39" creationId="{DD56034C-B7C6-472D-87F8-FC887C53DF59}"/>
          </ac:inkMkLst>
        </pc:inkChg>
        <pc:inkChg chg="add del mod">
          <ac:chgData name="Alonso Raúl Melgarejo Galván" userId="34f8e7f98b12fabf" providerId="LiveId" clId="{FD30FA29-A3C3-4DDE-A8CF-DA98DF169BBC}" dt="2020-06-04T01:37:31.515" v="1144"/>
          <ac:inkMkLst>
            <pc:docMk/>
            <pc:sldMk cId="3574257555" sldId="295"/>
            <ac:inkMk id="40" creationId="{630B78DE-A049-4E70-9266-7B31A53F3E47}"/>
          </ac:inkMkLst>
        </pc:inkChg>
        <pc:inkChg chg="add del mod">
          <ac:chgData name="Alonso Raúl Melgarejo Galván" userId="34f8e7f98b12fabf" providerId="LiveId" clId="{FD30FA29-A3C3-4DDE-A8CF-DA98DF169BBC}" dt="2020-06-04T01:37:31.518" v="1145"/>
          <ac:inkMkLst>
            <pc:docMk/>
            <pc:sldMk cId="3574257555" sldId="295"/>
            <ac:inkMk id="42" creationId="{47E15AEF-170D-43B8-810D-DF6E5FF92D49}"/>
          </ac:inkMkLst>
        </pc:inkChg>
        <pc:inkChg chg="add del mod">
          <ac:chgData name="Alonso Raúl Melgarejo Galván" userId="34f8e7f98b12fabf" providerId="LiveId" clId="{FD30FA29-A3C3-4DDE-A8CF-DA98DF169BBC}" dt="2020-06-04T01:37:31.510" v="1142"/>
          <ac:inkMkLst>
            <pc:docMk/>
            <pc:sldMk cId="3574257555" sldId="295"/>
            <ac:inkMk id="43" creationId="{CDC80301-F386-419C-A2E1-9B1B402D226F}"/>
          </ac:inkMkLst>
        </pc:inkChg>
        <pc:inkChg chg="add del mod">
          <ac:chgData name="Alonso Raúl Melgarejo Galván" userId="34f8e7f98b12fabf" providerId="LiveId" clId="{FD30FA29-A3C3-4DDE-A8CF-DA98DF169BBC}" dt="2020-06-04T01:37:30.366" v="1135"/>
          <ac:inkMkLst>
            <pc:docMk/>
            <pc:sldMk cId="3574257555" sldId="295"/>
            <ac:inkMk id="49" creationId="{A18B3FBD-8002-4190-92BB-530425E2E141}"/>
          </ac:inkMkLst>
        </pc:inkChg>
        <pc:inkChg chg="add del mod">
          <ac:chgData name="Alonso Raúl Melgarejo Galván" userId="34f8e7f98b12fabf" providerId="LiveId" clId="{FD30FA29-A3C3-4DDE-A8CF-DA98DF169BBC}" dt="2020-06-04T01:37:32.710" v="1149"/>
          <ac:inkMkLst>
            <pc:docMk/>
            <pc:sldMk cId="3574257555" sldId="295"/>
            <ac:inkMk id="52" creationId="{25F5B63F-CF6E-4BAE-BCFA-CC1BD214B70C}"/>
          </ac:inkMkLst>
        </pc:inkChg>
        <pc:inkChg chg="add del">
          <ac:chgData name="Alonso Raúl Melgarejo Galván" userId="34f8e7f98b12fabf" providerId="LiveId" clId="{FD30FA29-A3C3-4DDE-A8CF-DA98DF169BBC}" dt="2020-06-04T01:37:32.155" v="1146"/>
          <ac:inkMkLst>
            <pc:docMk/>
            <pc:sldMk cId="3574257555" sldId="295"/>
            <ac:inkMk id="55" creationId="{9746ACC3-35A9-4662-B6DE-40087B986978}"/>
          </ac:inkMkLst>
        </pc:inkChg>
        <pc:inkChg chg="add mod">
          <ac:chgData name="Alonso Raúl Melgarejo Galván" userId="34f8e7f98b12fabf" providerId="LiveId" clId="{FD30FA29-A3C3-4DDE-A8CF-DA98DF169BBC}" dt="2020-06-04T01:36:35.124" v="1095"/>
          <ac:inkMkLst>
            <pc:docMk/>
            <pc:sldMk cId="3574257555" sldId="295"/>
            <ac:inkMk id="58" creationId="{B9CFE938-2391-42D0-9A82-4860465BB041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60" creationId="{870374DD-90AA-4F3E-A29B-304E29109BC6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61" creationId="{347DDE1A-63D9-4544-90A3-5D0DEC5292AD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62" creationId="{7832BBE4-AF3B-4AB3-9330-ABAD80E243BA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65" creationId="{72134739-8F41-4F53-9EE4-B7A2F26F6FC9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66" creationId="{AA0812EE-C635-480F-AAC6-654215403A52}"/>
          </ac:inkMkLst>
        </pc:inkChg>
        <pc:inkChg chg="add mod">
          <ac:chgData name="Alonso Raúl Melgarejo Galván" userId="34f8e7f98b12fabf" providerId="LiveId" clId="{FD30FA29-A3C3-4DDE-A8CF-DA98DF169BBC}" dt="2020-06-04T01:43:57.954" v="1355"/>
          <ac:inkMkLst>
            <pc:docMk/>
            <pc:sldMk cId="3574257555" sldId="295"/>
            <ac:inkMk id="69" creationId="{0BBD5ADC-BCEC-4A1B-93F7-83B4C94E20F8}"/>
          </ac:inkMkLst>
        </pc:inkChg>
        <pc:inkChg chg="add del mod">
          <ac:chgData name="Alonso Raúl Melgarejo Galván" userId="34f8e7f98b12fabf" providerId="LiveId" clId="{FD30FA29-A3C3-4DDE-A8CF-DA98DF169BBC}" dt="2020-06-04T01:37:33.756" v="1158"/>
          <ac:inkMkLst>
            <pc:docMk/>
            <pc:sldMk cId="3574257555" sldId="295"/>
            <ac:inkMk id="70" creationId="{D9C1DDBF-F42F-4BC0-9CD2-F4311FEF315B}"/>
          </ac:inkMkLst>
        </pc:inkChg>
        <pc:inkChg chg="add del mod">
          <ac:chgData name="Alonso Raúl Melgarejo Galván" userId="34f8e7f98b12fabf" providerId="LiveId" clId="{FD30FA29-A3C3-4DDE-A8CF-DA98DF169BBC}" dt="2020-06-04T01:37:33.754" v="1157"/>
          <ac:inkMkLst>
            <pc:docMk/>
            <pc:sldMk cId="3574257555" sldId="295"/>
            <ac:inkMk id="72" creationId="{E0641376-E771-4BA2-AD09-83BEFDD59ED7}"/>
          </ac:inkMkLst>
        </pc:inkChg>
        <pc:inkChg chg="add del mod">
          <ac:chgData name="Alonso Raúl Melgarejo Galván" userId="34f8e7f98b12fabf" providerId="LiveId" clId="{FD30FA29-A3C3-4DDE-A8CF-DA98DF169BBC}" dt="2020-06-04T01:37:33.759" v="1159"/>
          <ac:inkMkLst>
            <pc:docMk/>
            <pc:sldMk cId="3574257555" sldId="295"/>
            <ac:inkMk id="73" creationId="{8841297A-BCAF-4956-997E-00C750959AB7}"/>
          </ac:inkMkLst>
        </pc:inkChg>
        <pc:inkChg chg="add del mod">
          <ac:chgData name="Alonso Raúl Melgarejo Galván" userId="34f8e7f98b12fabf" providerId="LiveId" clId="{FD30FA29-A3C3-4DDE-A8CF-DA98DF169BBC}" dt="2020-06-04T01:37:33.761" v="1160"/>
          <ac:inkMkLst>
            <pc:docMk/>
            <pc:sldMk cId="3574257555" sldId="295"/>
            <ac:inkMk id="75" creationId="{0B2B7014-273E-4679-B319-84D4D9BB48D9}"/>
          </ac:inkMkLst>
        </pc:inkChg>
        <pc:inkChg chg="add mod">
          <ac:chgData name="Alonso Raúl Melgarejo Galván" userId="34f8e7f98b12fabf" providerId="LiveId" clId="{FD30FA29-A3C3-4DDE-A8CF-DA98DF169BBC}" dt="2020-06-04T01:43:57.954" v="1355"/>
          <ac:inkMkLst>
            <pc:docMk/>
            <pc:sldMk cId="3574257555" sldId="295"/>
            <ac:inkMk id="77" creationId="{0D424493-0990-49EE-A328-89D01C0F2B5F}"/>
          </ac:inkMkLst>
        </pc:inkChg>
        <pc:inkChg chg="add del mod">
          <ac:chgData name="Alonso Raúl Melgarejo Galván" userId="34f8e7f98b12fabf" providerId="LiveId" clId="{FD30FA29-A3C3-4DDE-A8CF-DA98DF169BBC}" dt="2020-06-04T01:37:32.714" v="1150"/>
          <ac:inkMkLst>
            <pc:docMk/>
            <pc:sldMk cId="3574257555" sldId="295"/>
            <ac:inkMk id="79" creationId="{5DD6C9E4-519D-492D-9DBB-D255A96EA518}"/>
          </ac:inkMkLst>
        </pc:inkChg>
        <pc:inkChg chg="add mod">
          <ac:chgData name="Alonso Raúl Melgarejo Galván" userId="34f8e7f98b12fabf" providerId="LiveId" clId="{FD30FA29-A3C3-4DDE-A8CF-DA98DF169BBC}" dt="2020-06-04T01:43:57.954" v="1355"/>
          <ac:inkMkLst>
            <pc:docMk/>
            <pc:sldMk cId="3574257555" sldId="295"/>
            <ac:inkMk id="83" creationId="{BA6CD971-0024-4832-B6E1-FC61590355CA}"/>
          </ac:inkMkLst>
        </pc:inkChg>
        <pc:inkChg chg="add del mod">
          <ac:chgData name="Alonso Raúl Melgarejo Galván" userId="34f8e7f98b12fabf" providerId="LiveId" clId="{FD30FA29-A3C3-4DDE-A8CF-DA98DF169BBC}" dt="2020-06-04T01:37:33.752" v="1156"/>
          <ac:inkMkLst>
            <pc:docMk/>
            <pc:sldMk cId="3574257555" sldId="295"/>
            <ac:inkMk id="86" creationId="{3115533D-8148-4FA8-AF36-BA5835639356}"/>
          </ac:inkMkLst>
        </pc:inkChg>
        <pc:inkChg chg="add del mod">
          <ac:chgData name="Alonso Raúl Melgarejo Galván" userId="34f8e7f98b12fabf" providerId="LiveId" clId="{FD30FA29-A3C3-4DDE-A8CF-DA98DF169BBC}" dt="2020-06-04T01:37:33.749" v="1155"/>
          <ac:inkMkLst>
            <pc:docMk/>
            <pc:sldMk cId="3574257555" sldId="295"/>
            <ac:inkMk id="87" creationId="{219A85FA-677B-4C1A-BFE3-57D77B2E53C8}"/>
          </ac:inkMkLst>
        </pc:inkChg>
        <pc:inkChg chg="add del mod">
          <ac:chgData name="Alonso Raúl Melgarejo Galván" userId="34f8e7f98b12fabf" providerId="LiveId" clId="{FD30FA29-A3C3-4DDE-A8CF-DA98DF169BBC}" dt="2020-06-04T01:37:33.037" v="1154"/>
          <ac:inkMkLst>
            <pc:docMk/>
            <pc:sldMk cId="3574257555" sldId="295"/>
            <ac:inkMk id="88" creationId="{1CFB7A25-F491-406D-BDF7-0BF9FBB1571A}"/>
          </ac:inkMkLst>
        </pc:inkChg>
        <pc:inkChg chg="add del mod">
          <ac:chgData name="Alonso Raúl Melgarejo Galván" userId="34f8e7f98b12fabf" providerId="LiveId" clId="{FD30FA29-A3C3-4DDE-A8CF-DA98DF169BBC}" dt="2020-06-04T01:37:31.214" v="1140"/>
          <ac:inkMkLst>
            <pc:docMk/>
            <pc:sldMk cId="3574257555" sldId="295"/>
            <ac:inkMk id="101" creationId="{3511343E-07F8-4E8D-AA9E-742FA5D023D9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04" creationId="{C2D1C67D-15C5-45C6-8C06-C6D0B39B3F1C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07" creationId="{713A7B3C-0524-4864-B8F3-740CC56B5B99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08" creationId="{24A70DFB-9627-4963-8B88-2336A9D9CB4D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09" creationId="{065E07B8-63C1-40A0-B808-EAC5E1AF86E3}"/>
          </ac:inkMkLst>
        </pc:inkChg>
        <pc:inkChg chg="add del mod">
          <ac:chgData name="Alonso Raúl Melgarejo Galván" userId="34f8e7f98b12fabf" providerId="LiveId" clId="{FD30FA29-A3C3-4DDE-A8CF-DA98DF169BBC}" dt="2020-06-04T01:37:31.023" v="1139"/>
          <ac:inkMkLst>
            <pc:docMk/>
            <pc:sldMk cId="3574257555" sldId="295"/>
            <ac:inkMk id="110" creationId="{3EA22D37-B219-4B12-B9BE-9B4AB459CA7C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11" creationId="{0B989485-73F7-4297-BAB4-C28EBA4EBAA6}"/>
          </ac:inkMkLst>
        </pc:inkChg>
        <pc:inkChg chg="add del mod">
          <ac:chgData name="Alonso Raúl Melgarejo Galván" userId="34f8e7f98b12fabf" providerId="LiveId" clId="{FD30FA29-A3C3-4DDE-A8CF-DA98DF169BBC}" dt="2020-06-04T01:37:30.381" v="1137"/>
          <ac:inkMkLst>
            <pc:docMk/>
            <pc:sldMk cId="3574257555" sldId="295"/>
            <ac:inkMk id="113" creationId="{0E40C9D4-C4BF-41CA-BB16-86EA2B79B89E}"/>
          </ac:inkMkLst>
        </pc:inkChg>
        <pc:inkChg chg="add del mod">
          <ac:chgData name="Alonso Raúl Melgarejo Galván" userId="34f8e7f98b12fabf" providerId="LiveId" clId="{FD30FA29-A3C3-4DDE-A8CF-DA98DF169BBC}" dt="2020-06-04T01:37:31.512" v="1143"/>
          <ac:inkMkLst>
            <pc:docMk/>
            <pc:sldMk cId="3574257555" sldId="295"/>
            <ac:inkMk id="115" creationId="{62D233F1-D207-4AC9-BB79-E9A64F6A9536}"/>
          </ac:inkMkLst>
        </pc:inkChg>
        <pc:inkChg chg="add del mod">
          <ac:chgData name="Alonso Raúl Melgarejo Galván" userId="34f8e7f98b12fabf" providerId="LiveId" clId="{FD30FA29-A3C3-4DDE-A8CF-DA98DF169BBC}" dt="2020-06-04T01:37:32.715" v="1151"/>
          <ac:inkMkLst>
            <pc:docMk/>
            <pc:sldMk cId="3574257555" sldId="295"/>
            <ac:inkMk id="116" creationId="{906AD42A-6F30-4DAB-B87B-C21D0C515534}"/>
          </ac:inkMkLst>
        </pc:inkChg>
        <pc:inkChg chg="add del mod">
          <ac:chgData name="Alonso Raúl Melgarejo Galván" userId="34f8e7f98b12fabf" providerId="LiveId" clId="{FD30FA29-A3C3-4DDE-A8CF-DA98DF169BBC}" dt="2020-06-04T01:37:33.027" v="1152"/>
          <ac:inkMkLst>
            <pc:docMk/>
            <pc:sldMk cId="3574257555" sldId="295"/>
            <ac:inkMk id="118" creationId="{DC5C9ABD-E778-410F-8067-FA5A1DF33551}"/>
          </ac:inkMkLst>
        </pc:inkChg>
        <pc:inkChg chg="add del mod">
          <ac:chgData name="Alonso Raúl Melgarejo Galván" userId="34f8e7f98b12fabf" providerId="LiveId" clId="{FD30FA29-A3C3-4DDE-A8CF-DA98DF169BBC}" dt="2020-06-04T01:37:31.015" v="1138"/>
          <ac:inkMkLst>
            <pc:docMk/>
            <pc:sldMk cId="3574257555" sldId="295"/>
            <ac:inkMk id="119" creationId="{6368AECA-7B92-4FAC-BFE9-0D52A2AF156C}"/>
          </ac:inkMkLst>
        </pc:inkChg>
        <pc:inkChg chg="add del mod">
          <ac:chgData name="Alonso Raúl Melgarejo Galván" userId="34f8e7f98b12fabf" providerId="LiveId" clId="{FD30FA29-A3C3-4DDE-A8CF-DA98DF169BBC}" dt="2020-06-04T01:37:33.034" v="1153"/>
          <ac:inkMkLst>
            <pc:docMk/>
            <pc:sldMk cId="3574257555" sldId="295"/>
            <ac:inkMk id="121" creationId="{9A5A1CA5-2A64-4B0F-AE15-D77220D8FCD5}"/>
          </ac:inkMkLst>
        </pc:inkChg>
        <pc:inkChg chg="add del mod">
          <ac:chgData name="Alonso Raúl Melgarejo Galván" userId="34f8e7f98b12fabf" providerId="LiveId" clId="{FD30FA29-A3C3-4DDE-A8CF-DA98DF169BBC}" dt="2020-06-04T01:37:32.162" v="1147"/>
          <ac:inkMkLst>
            <pc:docMk/>
            <pc:sldMk cId="3574257555" sldId="295"/>
            <ac:inkMk id="123" creationId="{5FCD46B9-6D25-46E3-BDCA-C4FA182CA3DB}"/>
          </ac:inkMkLst>
        </pc:inkChg>
        <pc:inkChg chg="add mod">
          <ac:chgData name="Alonso Raúl Melgarejo Galván" userId="34f8e7f98b12fabf" providerId="LiveId" clId="{FD30FA29-A3C3-4DDE-A8CF-DA98DF169BBC}" dt="2020-06-04T01:43:57.954" v="1355"/>
          <ac:inkMkLst>
            <pc:docMk/>
            <pc:sldMk cId="3574257555" sldId="295"/>
            <ac:inkMk id="124" creationId="{D77B9E12-2EFE-4B39-B5EA-CE1E62EAB8B9}"/>
          </ac:inkMkLst>
        </pc:inkChg>
        <pc:inkChg chg="add del mod">
          <ac:chgData name="Alonso Raúl Melgarejo Galván" userId="34f8e7f98b12fabf" providerId="LiveId" clId="{FD30FA29-A3C3-4DDE-A8CF-DA98DF169BBC}" dt="2020-06-04T01:37:32.326" v="1148"/>
          <ac:inkMkLst>
            <pc:docMk/>
            <pc:sldMk cId="3574257555" sldId="295"/>
            <ac:inkMk id="125" creationId="{B7497DA7-A1FF-4C82-B765-FC51C0DE524F}"/>
          </ac:inkMkLst>
        </pc:inkChg>
        <pc:inkChg chg="add del mod">
          <ac:chgData name="Alonso Raúl Melgarejo Galván" userId="34f8e7f98b12fabf" providerId="LiveId" clId="{FD30FA29-A3C3-4DDE-A8CF-DA98DF169BBC}" dt="2020-06-04T01:37:31.506" v="1141"/>
          <ac:inkMkLst>
            <pc:docMk/>
            <pc:sldMk cId="3574257555" sldId="295"/>
            <ac:inkMk id="127" creationId="{9391B9BA-FD66-4300-B957-778D7071870E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29" creationId="{192FCF17-A2A5-48F4-8893-5F3FA11BCE9B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30" creationId="{3D13BB86-D3B4-49A1-9E52-1CA1C8C5DA35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32" creationId="{C5E95020-1F09-4533-8756-CC58A42980E1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33" creationId="{B121039B-ADCA-4387-85DB-D9DB66841386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37" creationId="{57EDD921-0CBC-4DB7-8937-95ACFB773489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38" creationId="{BF71AAB1-9E36-42AE-8A13-D1FB24346E4A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40" creationId="{C3FFC03A-91C9-436D-9D82-E08F5116FECD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41" creationId="{5769418F-8CDF-4CA8-A546-A57650EC6613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42" creationId="{ED9C6A43-6A42-43AD-9298-0EAA2422618F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43" creationId="{BCA3945C-7B5F-4262-B65C-D2CAD7205458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45" creationId="{1FC1CFE9-14BF-479F-8AE0-F4488732BF4D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47" creationId="{61E0083C-0A0C-4030-90BE-D4825FDEBFC6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49" creationId="{196F7309-8A52-4782-8850-95C6C15BDBA7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50" creationId="{55D4057F-AA5D-4495-98BC-8DF03EF5923C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152" creationId="{A8D81003-1137-4714-A14A-597EE791B5E3}"/>
          </ac:inkMkLst>
        </pc:inkChg>
        <pc:inkChg chg="add">
          <ac:chgData name="Alonso Raúl Melgarejo Galván" userId="34f8e7f98b12fabf" providerId="LiveId" clId="{FD30FA29-A3C3-4DDE-A8CF-DA98DF169BBC}" dt="2020-06-04T01:44:32.167" v="1372" actId="9405"/>
          <ac:inkMkLst>
            <pc:docMk/>
            <pc:sldMk cId="3574257555" sldId="295"/>
            <ac:inkMk id="154" creationId="{5B756EA9-5738-4296-98DF-374ADE884AE7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256" creationId="{5D3633B5-3961-4AB6-A8D6-EBEB8237C191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257" creationId="{DF7B396B-DFC8-40E4-BB64-62CAB272193F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258" creationId="{773881F0-0521-4455-9517-61542DE31B85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260" creationId="{4F14A0E4-437D-4763-B6BA-BF2373E8D5C3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261" creationId="{DF6028AB-B5DA-4082-ADF3-095545D2C6A4}"/>
          </ac:inkMkLst>
        </pc:inkChg>
        <pc:inkChg chg="add del mod">
          <ac:chgData name="Alonso Raúl Melgarejo Galván" userId="34f8e7f98b12fabf" providerId="LiveId" clId="{FD30FA29-A3C3-4DDE-A8CF-DA98DF169BBC}" dt="2020-06-04T01:43:50.773" v="1343"/>
          <ac:inkMkLst>
            <pc:docMk/>
            <pc:sldMk cId="3574257555" sldId="295"/>
            <ac:inkMk id="263" creationId="{E6388B6F-F460-4F17-99B3-8512BCCAAC7F}"/>
          </ac:inkMkLst>
        </pc:inkChg>
        <pc:inkChg chg="add del mod">
          <ac:chgData name="Alonso Raúl Melgarejo Galván" userId="34f8e7f98b12fabf" providerId="LiveId" clId="{FD30FA29-A3C3-4DDE-A8CF-DA98DF169BBC}" dt="2020-06-04T01:43:50.780" v="1344"/>
          <ac:inkMkLst>
            <pc:docMk/>
            <pc:sldMk cId="3574257555" sldId="295"/>
            <ac:inkMk id="264" creationId="{4A758313-167D-4729-886C-180957968D20}"/>
          </ac:inkMkLst>
        </pc:inkChg>
        <pc:inkChg chg="add del mod">
          <ac:chgData name="Alonso Raúl Melgarejo Galván" userId="34f8e7f98b12fabf" providerId="LiveId" clId="{FD30FA29-A3C3-4DDE-A8CF-DA98DF169BBC}" dt="2020-06-04T01:43:50.787" v="1346"/>
          <ac:inkMkLst>
            <pc:docMk/>
            <pc:sldMk cId="3574257555" sldId="295"/>
            <ac:inkMk id="265" creationId="{0957307D-8507-48D6-8209-4C3C2BDF7F04}"/>
          </ac:inkMkLst>
        </pc:inkChg>
        <pc:inkChg chg="add mod">
          <ac:chgData name="Alonso Raúl Melgarejo Galván" userId="34f8e7f98b12fabf" providerId="LiveId" clId="{FD30FA29-A3C3-4DDE-A8CF-DA98DF169BBC}" dt="2020-06-04T01:43:57.954" v="1355"/>
          <ac:inkMkLst>
            <pc:docMk/>
            <pc:sldMk cId="3574257555" sldId="295"/>
            <ac:inkMk id="267" creationId="{397F7D24-3B9F-4B1C-95E8-33577DBF5441}"/>
          </ac:inkMkLst>
        </pc:inkChg>
        <pc:inkChg chg="add del mod">
          <ac:chgData name="Alonso Raúl Melgarejo Galván" userId="34f8e7f98b12fabf" providerId="LiveId" clId="{FD30FA29-A3C3-4DDE-A8CF-DA98DF169BBC}" dt="2020-06-04T01:43:51.336" v="1347"/>
          <ac:inkMkLst>
            <pc:docMk/>
            <pc:sldMk cId="3574257555" sldId="295"/>
            <ac:inkMk id="268" creationId="{20FAB8E5-BDEE-41C4-9FD4-656C468F752F}"/>
          </ac:inkMkLst>
        </pc:inkChg>
        <pc:inkChg chg="add mod">
          <ac:chgData name="Alonso Raúl Melgarejo Galván" userId="34f8e7f98b12fabf" providerId="LiveId" clId="{FD30FA29-A3C3-4DDE-A8CF-DA98DF169BBC}" dt="2020-06-04T01:35:23.345" v="1059"/>
          <ac:inkMkLst>
            <pc:docMk/>
            <pc:sldMk cId="3574257555" sldId="295"/>
            <ac:inkMk id="270" creationId="{E3EEFF6A-9312-4D7F-816F-02B1B1446E80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273" creationId="{6DD65F62-6F4B-475A-81C7-C17419837E9B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274" creationId="{2A7BCC7E-5005-45DE-B5BC-374928737E62}"/>
          </ac:inkMkLst>
        </pc:inkChg>
        <pc:inkChg chg="add mod">
          <ac:chgData name="Alonso Raúl Melgarejo Galván" userId="34f8e7f98b12fabf" providerId="LiveId" clId="{FD30FA29-A3C3-4DDE-A8CF-DA98DF169BBC}" dt="2020-06-04T01:35:39.492" v="1066"/>
          <ac:inkMkLst>
            <pc:docMk/>
            <pc:sldMk cId="3574257555" sldId="295"/>
            <ac:inkMk id="276" creationId="{79A07DE1-911C-4B9F-A290-01A3556E683B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278" creationId="{A4D9FEC4-C127-49C1-8D33-69C847DF5329}"/>
          </ac:inkMkLst>
        </pc:inkChg>
        <pc:inkChg chg="add mod">
          <ac:chgData name="Alonso Raúl Melgarejo Galván" userId="34f8e7f98b12fabf" providerId="LiveId" clId="{FD30FA29-A3C3-4DDE-A8CF-DA98DF169BBC}" dt="2020-06-04T01:44:26.844" v="1371"/>
          <ac:inkMkLst>
            <pc:docMk/>
            <pc:sldMk cId="3574257555" sldId="295"/>
            <ac:inkMk id="279" creationId="{4A7FF46E-1AA4-427C-948F-0BED53290076}"/>
          </ac:inkMkLst>
        </pc:inkChg>
        <pc:inkChg chg="add mod">
          <ac:chgData name="Alonso Raúl Melgarejo Galván" userId="34f8e7f98b12fabf" providerId="LiveId" clId="{FD30FA29-A3C3-4DDE-A8CF-DA98DF169BBC}" dt="2020-06-04T01:35:46.116" v="1071"/>
          <ac:inkMkLst>
            <pc:docMk/>
            <pc:sldMk cId="3574257555" sldId="295"/>
            <ac:inkMk id="281" creationId="{C6DBFFCF-1E8E-4AB7-81BE-7BEFC6E5AD19}"/>
          </ac:inkMkLst>
        </pc:inkChg>
        <pc:inkChg chg="add del mod">
          <ac:chgData name="Alonso Raúl Melgarejo Galván" userId="34f8e7f98b12fabf" providerId="LiveId" clId="{FD30FA29-A3C3-4DDE-A8CF-DA98DF169BBC}" dt="2020-06-04T01:43:50.766" v="1342"/>
          <ac:inkMkLst>
            <pc:docMk/>
            <pc:sldMk cId="3574257555" sldId="295"/>
            <ac:inkMk id="283" creationId="{E8C20D3F-089F-4B93-96A5-CEDFD3AC9DAD}"/>
          </ac:inkMkLst>
        </pc:inkChg>
        <pc:inkChg chg="add del mod">
          <ac:chgData name="Alonso Raúl Melgarejo Galván" userId="34f8e7f98b12fabf" providerId="LiveId" clId="{FD30FA29-A3C3-4DDE-A8CF-DA98DF169BBC}" dt="2020-06-04T01:43:51.339" v="1348"/>
          <ac:inkMkLst>
            <pc:docMk/>
            <pc:sldMk cId="3574257555" sldId="295"/>
            <ac:inkMk id="284" creationId="{43B3A0FB-1839-4CC7-BE09-A8E183B64D54}"/>
          </ac:inkMkLst>
        </pc:inkChg>
        <pc:inkChg chg="add del mod">
          <ac:chgData name="Alonso Raúl Melgarejo Galván" userId="34f8e7f98b12fabf" providerId="LiveId" clId="{FD30FA29-A3C3-4DDE-A8CF-DA98DF169BBC}" dt="2020-06-04T01:43:51.799" v="1349"/>
          <ac:inkMkLst>
            <pc:docMk/>
            <pc:sldMk cId="3574257555" sldId="295"/>
            <ac:inkMk id="285" creationId="{23E88247-D6FE-4A54-8F32-C0EFA6149FA8}"/>
          </ac:inkMkLst>
        </pc:inkChg>
        <pc:inkChg chg="add mod">
          <ac:chgData name="Alonso Raúl Melgarejo Galván" userId="34f8e7f98b12fabf" providerId="LiveId" clId="{FD30FA29-A3C3-4DDE-A8CF-DA98DF169BBC}" dt="2020-06-04T01:43:57.954" v="1355"/>
          <ac:inkMkLst>
            <pc:docMk/>
            <pc:sldMk cId="3574257555" sldId="295"/>
            <ac:inkMk id="286" creationId="{69C194EB-0012-47F6-BEA4-CEB655027BC3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42:54.403" v="1323"/>
        <pc:sldMkLst>
          <pc:docMk/>
          <pc:sldMk cId="2487066466" sldId="296"/>
        </pc:sldMkLst>
        <pc:grpChg chg="del mod">
          <ac:chgData name="Alonso Raúl Melgarejo Galván" userId="34f8e7f98b12fabf" providerId="LiveId" clId="{FD30FA29-A3C3-4DDE-A8CF-DA98DF169BBC}" dt="2020-06-04T01:38:02.688" v="1170"/>
          <ac:grpSpMkLst>
            <pc:docMk/>
            <pc:sldMk cId="2487066466" sldId="296"/>
            <ac:grpSpMk id="14" creationId="{54F6C1E2-9763-4220-973C-6E6CD01D0E19}"/>
          </ac:grpSpMkLst>
        </pc:grpChg>
        <pc:grpChg chg="del mod">
          <ac:chgData name="Alonso Raúl Melgarejo Galván" userId="34f8e7f98b12fabf" providerId="LiveId" clId="{FD30FA29-A3C3-4DDE-A8CF-DA98DF169BBC}" dt="2020-06-04T01:38:12.732" v="1183"/>
          <ac:grpSpMkLst>
            <pc:docMk/>
            <pc:sldMk cId="2487066466" sldId="296"/>
            <ac:grpSpMk id="32" creationId="{26AF08DA-A01A-4CF9-90FF-E901C899E30A}"/>
          </ac:grpSpMkLst>
        </pc:grpChg>
        <pc:grpChg chg="del mod">
          <ac:chgData name="Alonso Raúl Melgarejo Galván" userId="34f8e7f98b12fabf" providerId="LiveId" clId="{FD30FA29-A3C3-4DDE-A8CF-DA98DF169BBC}" dt="2020-06-04T01:38:12.732" v="1183"/>
          <ac:grpSpMkLst>
            <pc:docMk/>
            <pc:sldMk cId="2487066466" sldId="296"/>
            <ac:grpSpMk id="38" creationId="{ED029F94-68CE-4628-87B2-AB3117EC3F43}"/>
          </ac:grpSpMkLst>
        </pc:grpChg>
        <pc:grpChg chg="del mod">
          <ac:chgData name="Alonso Raúl Melgarejo Galván" userId="34f8e7f98b12fabf" providerId="LiveId" clId="{FD30FA29-A3C3-4DDE-A8CF-DA98DF169BBC}" dt="2020-06-04T01:38:28.318" v="1197"/>
          <ac:grpSpMkLst>
            <pc:docMk/>
            <pc:sldMk cId="2487066466" sldId="296"/>
            <ac:grpSpMk id="51" creationId="{1FFBD09F-A514-4036-B4F1-3F2CE552AC0B}"/>
          </ac:grpSpMkLst>
        </pc:grpChg>
        <pc:grpChg chg="del mod">
          <ac:chgData name="Alonso Raúl Melgarejo Galván" userId="34f8e7f98b12fabf" providerId="LiveId" clId="{FD30FA29-A3C3-4DDE-A8CF-DA98DF169BBC}" dt="2020-06-04T01:38:22.518" v="1194"/>
          <ac:grpSpMkLst>
            <pc:docMk/>
            <pc:sldMk cId="2487066466" sldId="296"/>
            <ac:grpSpMk id="324" creationId="{E8301C1B-9DB8-4FC1-BF6B-1D4E1ECEFD72}"/>
          </ac:grpSpMkLst>
        </pc:grpChg>
        <pc:grpChg chg="del mod">
          <ac:chgData name="Alonso Raúl Melgarejo Galván" userId="34f8e7f98b12fabf" providerId="LiveId" clId="{FD30FA29-A3C3-4DDE-A8CF-DA98DF169BBC}" dt="2020-06-04T01:38:28.318" v="1197"/>
          <ac:grpSpMkLst>
            <pc:docMk/>
            <pc:sldMk cId="2487066466" sldId="296"/>
            <ac:grpSpMk id="327" creationId="{AE1F1AEF-EC42-49BF-9276-FBE863342EB5}"/>
          </ac:grpSpMkLst>
        </pc:grpChg>
        <pc:grpChg chg="del mod">
          <ac:chgData name="Alonso Raúl Melgarejo Galván" userId="34f8e7f98b12fabf" providerId="LiveId" clId="{FD30FA29-A3C3-4DDE-A8CF-DA98DF169BBC}" dt="2020-06-04T01:38:32.614" v="1199"/>
          <ac:grpSpMkLst>
            <pc:docMk/>
            <pc:sldMk cId="2487066466" sldId="296"/>
            <ac:grpSpMk id="330" creationId="{C6BDD3AC-D1EC-47C6-8759-6276B707ED32}"/>
          </ac:grpSpMkLst>
        </pc:grpChg>
        <pc:grpChg chg="del mod">
          <ac:chgData name="Alonso Raúl Melgarejo Galván" userId="34f8e7f98b12fabf" providerId="LiveId" clId="{FD30FA29-A3C3-4DDE-A8CF-DA98DF169BBC}" dt="2020-06-04T01:38:37.648" v="1201"/>
          <ac:grpSpMkLst>
            <pc:docMk/>
            <pc:sldMk cId="2487066466" sldId="296"/>
            <ac:grpSpMk id="332" creationId="{6AC3DB07-C916-4CE6-BD20-657B798A1F5B}"/>
          </ac:grpSpMkLst>
        </pc:grpChg>
        <pc:grpChg chg="del mod">
          <ac:chgData name="Alonso Raúl Melgarejo Galván" userId="34f8e7f98b12fabf" providerId="LiveId" clId="{FD30FA29-A3C3-4DDE-A8CF-DA98DF169BBC}" dt="2020-06-04T01:38:58.430" v="1212"/>
          <ac:grpSpMkLst>
            <pc:docMk/>
            <pc:sldMk cId="2487066466" sldId="296"/>
            <ac:grpSpMk id="334" creationId="{B6E81CE5-0B9F-439F-B1D0-AB21189BA357}"/>
          </ac:grpSpMkLst>
        </pc:grpChg>
        <pc:grpChg chg="del mod">
          <ac:chgData name="Alonso Raúl Melgarejo Galván" userId="34f8e7f98b12fabf" providerId="LiveId" clId="{FD30FA29-A3C3-4DDE-A8CF-DA98DF169BBC}" dt="2020-06-04T01:39:39.017" v="1240"/>
          <ac:grpSpMkLst>
            <pc:docMk/>
            <pc:sldMk cId="2487066466" sldId="296"/>
            <ac:grpSpMk id="338" creationId="{A3A29A58-262E-4D10-856A-E00FB3D13796}"/>
          </ac:grpSpMkLst>
        </pc:grpChg>
        <pc:grpChg chg="del mod">
          <ac:chgData name="Alonso Raúl Melgarejo Galván" userId="34f8e7f98b12fabf" providerId="LiveId" clId="{FD30FA29-A3C3-4DDE-A8CF-DA98DF169BBC}" dt="2020-06-04T01:39:06.201" v="1222"/>
          <ac:grpSpMkLst>
            <pc:docMk/>
            <pc:sldMk cId="2487066466" sldId="296"/>
            <ac:grpSpMk id="345" creationId="{4878025C-45F2-493A-8080-18E43AFDB0CA}"/>
          </ac:grpSpMkLst>
        </pc:grpChg>
        <pc:grpChg chg="del mod">
          <ac:chgData name="Alonso Raúl Melgarejo Galván" userId="34f8e7f98b12fabf" providerId="LiveId" clId="{FD30FA29-A3C3-4DDE-A8CF-DA98DF169BBC}" dt="2020-06-04T01:39:17.144" v="1228"/>
          <ac:grpSpMkLst>
            <pc:docMk/>
            <pc:sldMk cId="2487066466" sldId="296"/>
            <ac:grpSpMk id="355" creationId="{94B17BFB-751A-401F-97E9-F042AF60CA2D}"/>
          </ac:grpSpMkLst>
        </pc:grpChg>
        <pc:grpChg chg="del mod">
          <ac:chgData name="Alonso Raúl Melgarejo Galván" userId="34f8e7f98b12fabf" providerId="LiveId" clId="{FD30FA29-A3C3-4DDE-A8CF-DA98DF169BBC}" dt="2020-06-04T01:39:18.988" v="1230"/>
          <ac:grpSpMkLst>
            <pc:docMk/>
            <pc:sldMk cId="2487066466" sldId="296"/>
            <ac:grpSpMk id="361" creationId="{A87DB056-7DFA-49D4-834B-8E36A2E1A50B}"/>
          </ac:grpSpMkLst>
        </pc:grpChg>
        <pc:grpChg chg="del mod">
          <ac:chgData name="Alonso Raúl Melgarejo Galván" userId="34f8e7f98b12fabf" providerId="LiveId" clId="{FD30FA29-A3C3-4DDE-A8CF-DA98DF169BBC}" dt="2020-06-04T01:39:21.367" v="1232"/>
          <ac:grpSpMkLst>
            <pc:docMk/>
            <pc:sldMk cId="2487066466" sldId="296"/>
            <ac:grpSpMk id="363" creationId="{976F7F90-05D8-4D15-AE30-6F05E2A6F7A2}"/>
          </ac:grpSpMkLst>
        </pc:grpChg>
        <pc:grpChg chg="del mod">
          <ac:chgData name="Alonso Raúl Melgarejo Galván" userId="34f8e7f98b12fabf" providerId="LiveId" clId="{FD30FA29-A3C3-4DDE-A8CF-DA98DF169BBC}" dt="2020-06-04T01:39:25.348" v="1234"/>
          <ac:grpSpMkLst>
            <pc:docMk/>
            <pc:sldMk cId="2487066466" sldId="296"/>
            <ac:grpSpMk id="365" creationId="{BE891A6A-3CA6-40D3-B59E-F2827614A548}"/>
          </ac:grpSpMkLst>
        </pc:grpChg>
        <pc:grpChg chg="del mod">
          <ac:chgData name="Alonso Raúl Melgarejo Galván" userId="34f8e7f98b12fabf" providerId="LiveId" clId="{FD30FA29-A3C3-4DDE-A8CF-DA98DF169BBC}" dt="2020-06-04T01:39:27.215" v="1236"/>
          <ac:grpSpMkLst>
            <pc:docMk/>
            <pc:sldMk cId="2487066466" sldId="296"/>
            <ac:grpSpMk id="367" creationId="{52A53356-CD1D-4D77-AC1C-9037E8F01726}"/>
          </ac:grpSpMkLst>
        </pc:grpChg>
        <pc:grpChg chg="del mod">
          <ac:chgData name="Alonso Raúl Melgarejo Galván" userId="34f8e7f98b12fabf" providerId="LiveId" clId="{FD30FA29-A3C3-4DDE-A8CF-DA98DF169BBC}" dt="2020-06-04T01:39:39.017" v="1240"/>
          <ac:grpSpMkLst>
            <pc:docMk/>
            <pc:sldMk cId="2487066466" sldId="296"/>
            <ac:grpSpMk id="369" creationId="{44C7FB0C-FB02-4F21-9FBC-A836984C75D6}"/>
          </ac:grpSpMkLst>
        </pc:grpChg>
        <pc:grpChg chg="del mod">
          <ac:chgData name="Alonso Raúl Melgarejo Galván" userId="34f8e7f98b12fabf" providerId="LiveId" clId="{FD30FA29-A3C3-4DDE-A8CF-DA98DF169BBC}" dt="2020-06-04T01:39:44.878" v="1245"/>
          <ac:grpSpMkLst>
            <pc:docMk/>
            <pc:sldMk cId="2487066466" sldId="296"/>
            <ac:grpSpMk id="373" creationId="{9ADA1533-9C4A-4438-B9F8-B0FC1689299D}"/>
          </ac:grpSpMkLst>
        </pc:grpChg>
        <pc:grpChg chg="del mod">
          <ac:chgData name="Alonso Raúl Melgarejo Galván" userId="34f8e7f98b12fabf" providerId="LiveId" clId="{FD30FA29-A3C3-4DDE-A8CF-DA98DF169BBC}" dt="2020-06-04T01:40:05.424" v="1253"/>
          <ac:grpSpMkLst>
            <pc:docMk/>
            <pc:sldMk cId="2487066466" sldId="296"/>
            <ac:grpSpMk id="374" creationId="{FB3CB8D7-1D57-4405-92A0-D5B92D1A40B9}"/>
          </ac:grpSpMkLst>
        </pc:grpChg>
        <pc:grpChg chg="del mod">
          <ac:chgData name="Alonso Raúl Melgarejo Galván" userId="34f8e7f98b12fabf" providerId="LiveId" clId="{FD30FA29-A3C3-4DDE-A8CF-DA98DF169BBC}" dt="2020-06-04T01:39:54.340" v="1250"/>
          <ac:grpSpMkLst>
            <pc:docMk/>
            <pc:sldMk cId="2487066466" sldId="296"/>
            <ac:grpSpMk id="379" creationId="{AED73C64-001E-4563-AD82-BDBF4B4166BD}"/>
          </ac:grpSpMkLst>
        </pc:grpChg>
        <pc:grpChg chg="del mod">
          <ac:chgData name="Alonso Raúl Melgarejo Galván" userId="34f8e7f98b12fabf" providerId="LiveId" clId="{FD30FA29-A3C3-4DDE-A8CF-DA98DF169BBC}" dt="2020-06-04T01:40:05.424" v="1253"/>
          <ac:grpSpMkLst>
            <pc:docMk/>
            <pc:sldMk cId="2487066466" sldId="296"/>
            <ac:grpSpMk id="384" creationId="{EAD8904E-4CE7-42B3-8E3B-D19D337AF351}"/>
          </ac:grpSpMkLst>
        </pc:grpChg>
        <pc:grpChg chg="del mod">
          <ac:chgData name="Alonso Raúl Melgarejo Galván" userId="34f8e7f98b12fabf" providerId="LiveId" clId="{FD30FA29-A3C3-4DDE-A8CF-DA98DF169BBC}" dt="2020-06-04T01:40:44.315" v="1259"/>
          <ac:grpSpMkLst>
            <pc:docMk/>
            <pc:sldMk cId="2487066466" sldId="296"/>
            <ac:grpSpMk id="387" creationId="{7FCC817E-C278-48D5-86BD-09B950025DF5}"/>
          </ac:grpSpMkLst>
        </pc:grpChg>
        <pc:grpChg chg="del mod">
          <ac:chgData name="Alonso Raúl Melgarejo Galván" userId="34f8e7f98b12fabf" providerId="LiveId" clId="{FD30FA29-A3C3-4DDE-A8CF-DA98DF169BBC}" dt="2020-06-04T01:40:47.097" v="1261"/>
          <ac:grpSpMkLst>
            <pc:docMk/>
            <pc:sldMk cId="2487066466" sldId="296"/>
            <ac:grpSpMk id="393" creationId="{90A8F2D3-DDA1-4B08-AE94-040F378EB5D8}"/>
          </ac:grpSpMkLst>
        </pc:grpChg>
        <pc:grpChg chg="del mod">
          <ac:chgData name="Alonso Raúl Melgarejo Galván" userId="34f8e7f98b12fabf" providerId="LiveId" clId="{FD30FA29-A3C3-4DDE-A8CF-DA98DF169BBC}" dt="2020-06-04T01:41:26.929" v="1266"/>
          <ac:grpSpMkLst>
            <pc:docMk/>
            <pc:sldMk cId="2487066466" sldId="296"/>
            <ac:grpSpMk id="395" creationId="{F04EE3C5-744A-41FD-A347-CE1229AAA701}"/>
          </ac:grpSpMkLst>
        </pc:grpChg>
        <pc:grpChg chg="mod">
          <ac:chgData name="Alonso Raúl Melgarejo Galván" userId="34f8e7f98b12fabf" providerId="LiveId" clId="{FD30FA29-A3C3-4DDE-A8CF-DA98DF169BBC}" dt="2020-06-04T01:41:26.929" v="1266"/>
          <ac:grpSpMkLst>
            <pc:docMk/>
            <pc:sldMk cId="2487066466" sldId="296"/>
            <ac:grpSpMk id="400" creationId="{256EB0F9-1EEF-4349-A364-69400B5564D3}"/>
          </ac:grpSpMkLst>
        </pc:grpChg>
        <pc:grpChg chg="del mod">
          <ac:chgData name="Alonso Raúl Melgarejo Galván" userId="34f8e7f98b12fabf" providerId="LiveId" clId="{FD30FA29-A3C3-4DDE-A8CF-DA98DF169BBC}" dt="2020-06-04T01:41:51.461" v="1286"/>
          <ac:grpSpMkLst>
            <pc:docMk/>
            <pc:sldMk cId="2487066466" sldId="296"/>
            <ac:grpSpMk id="408" creationId="{D8F8570A-95CF-4F51-9856-F3C14E972584}"/>
          </ac:grpSpMkLst>
        </pc:grpChg>
        <pc:grpChg chg="del mod">
          <ac:chgData name="Alonso Raúl Melgarejo Galván" userId="34f8e7f98b12fabf" providerId="LiveId" clId="{FD30FA29-A3C3-4DDE-A8CF-DA98DF169BBC}" dt="2020-06-04T01:41:59.960" v="1292"/>
          <ac:grpSpMkLst>
            <pc:docMk/>
            <pc:sldMk cId="2487066466" sldId="296"/>
            <ac:grpSpMk id="420" creationId="{1C55F5B0-3CA6-460B-8204-D2A3217CCE51}"/>
          </ac:grpSpMkLst>
        </pc:grpChg>
        <pc:grpChg chg="del mod">
          <ac:chgData name="Alonso Raúl Melgarejo Galván" userId="34f8e7f98b12fabf" providerId="LiveId" clId="{FD30FA29-A3C3-4DDE-A8CF-DA98DF169BBC}" dt="2020-06-04T01:42:04.602" v="1294"/>
          <ac:grpSpMkLst>
            <pc:docMk/>
            <pc:sldMk cId="2487066466" sldId="296"/>
            <ac:grpSpMk id="426" creationId="{5827299C-2CEC-4589-A7A6-C2B94B7EC797}"/>
          </ac:grpSpMkLst>
        </pc:grpChg>
        <pc:grpChg chg="mod">
          <ac:chgData name="Alonso Raúl Melgarejo Galván" userId="34f8e7f98b12fabf" providerId="LiveId" clId="{FD30FA29-A3C3-4DDE-A8CF-DA98DF169BBC}" dt="2020-06-04T01:41:59.960" v="1292"/>
          <ac:grpSpMkLst>
            <pc:docMk/>
            <pc:sldMk cId="2487066466" sldId="296"/>
            <ac:grpSpMk id="427" creationId="{6C1AEF81-00F9-4440-8A5F-385530C53477}"/>
          </ac:grpSpMkLst>
        </pc:grpChg>
        <pc:grpChg chg="del mod">
          <ac:chgData name="Alonso Raúl Melgarejo Galván" userId="34f8e7f98b12fabf" providerId="LiveId" clId="{FD30FA29-A3C3-4DDE-A8CF-DA98DF169BBC}" dt="2020-06-04T01:42:19.043" v="1297"/>
          <ac:grpSpMkLst>
            <pc:docMk/>
            <pc:sldMk cId="2487066466" sldId="296"/>
            <ac:grpSpMk id="429" creationId="{E2642119-6800-4746-BF92-F9AB0B46880C}"/>
          </ac:grpSpMkLst>
        </pc:grpChg>
        <pc:grpChg chg="del mod">
          <ac:chgData name="Alonso Raúl Melgarejo Galván" userId="34f8e7f98b12fabf" providerId="LiveId" clId="{FD30FA29-A3C3-4DDE-A8CF-DA98DF169BBC}" dt="2020-06-04T01:42:22.619" v="1299"/>
          <ac:grpSpMkLst>
            <pc:docMk/>
            <pc:sldMk cId="2487066466" sldId="296"/>
            <ac:grpSpMk id="432" creationId="{47788C0D-BC46-40EC-B3A1-C1EC138219C4}"/>
          </ac:grpSpMkLst>
        </pc:grpChg>
        <pc:grpChg chg="del mod">
          <ac:chgData name="Alonso Raúl Melgarejo Galván" userId="34f8e7f98b12fabf" providerId="LiveId" clId="{FD30FA29-A3C3-4DDE-A8CF-DA98DF169BBC}" dt="2020-06-04T01:42:25.491" v="1301"/>
          <ac:grpSpMkLst>
            <pc:docMk/>
            <pc:sldMk cId="2487066466" sldId="296"/>
            <ac:grpSpMk id="434" creationId="{E7589D87-AA0F-4E22-AA6E-3251D3D98CAD}"/>
          </ac:grpSpMkLst>
        </pc:grpChg>
        <pc:grpChg chg="del mod">
          <ac:chgData name="Alonso Raúl Melgarejo Galván" userId="34f8e7f98b12fabf" providerId="LiveId" clId="{FD30FA29-A3C3-4DDE-A8CF-DA98DF169BBC}" dt="2020-06-04T01:42:29.030" v="1303"/>
          <ac:grpSpMkLst>
            <pc:docMk/>
            <pc:sldMk cId="2487066466" sldId="296"/>
            <ac:grpSpMk id="436" creationId="{8CEFAE64-D386-4576-A211-FE4735901D86}"/>
          </ac:grpSpMkLst>
        </pc:grpChg>
        <pc:grpChg chg="del mod">
          <ac:chgData name="Alonso Raúl Melgarejo Galván" userId="34f8e7f98b12fabf" providerId="LiveId" clId="{FD30FA29-A3C3-4DDE-A8CF-DA98DF169BBC}" dt="2020-06-04T01:42:34.531" v="1308"/>
          <ac:grpSpMkLst>
            <pc:docMk/>
            <pc:sldMk cId="2487066466" sldId="296"/>
            <ac:grpSpMk id="438" creationId="{92C0B7C2-8AA8-4DAE-8D9B-084FDCB69D7B}"/>
          </ac:grpSpMkLst>
        </pc:grpChg>
        <pc:grpChg chg="del mod">
          <ac:chgData name="Alonso Raúl Melgarejo Galván" userId="34f8e7f98b12fabf" providerId="LiveId" clId="{FD30FA29-A3C3-4DDE-A8CF-DA98DF169BBC}" dt="2020-06-04T01:42:34.531" v="1308"/>
          <ac:grpSpMkLst>
            <pc:docMk/>
            <pc:sldMk cId="2487066466" sldId="296"/>
            <ac:grpSpMk id="443" creationId="{8CE4FD4E-9D07-4ACE-8B33-282F0B63536E}"/>
          </ac:grpSpMkLst>
        </pc:grpChg>
        <pc:grpChg chg="del mod">
          <ac:chgData name="Alonso Raúl Melgarejo Galván" userId="34f8e7f98b12fabf" providerId="LiveId" clId="{FD30FA29-A3C3-4DDE-A8CF-DA98DF169BBC}" dt="2020-06-04T01:42:42.234" v="1310"/>
          <ac:grpSpMkLst>
            <pc:docMk/>
            <pc:sldMk cId="2487066466" sldId="296"/>
            <ac:grpSpMk id="444" creationId="{A38E8B43-858D-4BFC-AC8D-EEA0B868C3B8}"/>
          </ac:grpSpMkLst>
        </pc:grpChg>
        <pc:grpChg chg="del mod">
          <ac:chgData name="Alonso Raúl Melgarejo Galván" userId="34f8e7f98b12fabf" providerId="LiveId" clId="{FD30FA29-A3C3-4DDE-A8CF-DA98DF169BBC}" dt="2020-06-04T01:42:50.053" v="1319"/>
          <ac:grpSpMkLst>
            <pc:docMk/>
            <pc:sldMk cId="2487066466" sldId="296"/>
            <ac:grpSpMk id="446" creationId="{F1DBDDA3-9C08-4341-8358-DE051D8F2AE3}"/>
          </ac:grpSpMkLst>
        </pc:grpChg>
        <pc:grpChg chg="del mod">
          <ac:chgData name="Alonso Raúl Melgarejo Galván" userId="34f8e7f98b12fabf" providerId="LiveId" clId="{FD30FA29-A3C3-4DDE-A8CF-DA98DF169BBC}" dt="2020-06-04T01:42:50.053" v="1319"/>
          <ac:grpSpMkLst>
            <pc:docMk/>
            <pc:sldMk cId="2487066466" sldId="296"/>
            <ac:grpSpMk id="455" creationId="{C5407D6E-5198-4B8C-BC70-0CAAB1C8E365}"/>
          </ac:grpSpMkLst>
        </pc:grpChg>
        <pc:grpChg chg="del mod">
          <ac:chgData name="Alonso Raúl Melgarejo Galván" userId="34f8e7f98b12fabf" providerId="LiveId" clId="{FD30FA29-A3C3-4DDE-A8CF-DA98DF169BBC}" dt="2020-06-04T01:42:54.403" v="1323"/>
          <ac:grpSpMkLst>
            <pc:docMk/>
            <pc:sldMk cId="2487066466" sldId="296"/>
            <ac:grpSpMk id="456" creationId="{EE16DCD8-1805-4535-A08C-83250D280A69}"/>
          </ac:grpSpMkLst>
        </pc:grpChg>
        <pc:grpChg chg="mod">
          <ac:chgData name="Alonso Raúl Melgarejo Galván" userId="34f8e7f98b12fabf" providerId="LiveId" clId="{FD30FA29-A3C3-4DDE-A8CF-DA98DF169BBC}" dt="2020-06-04T01:42:54.403" v="1323"/>
          <ac:grpSpMkLst>
            <pc:docMk/>
            <pc:sldMk cId="2487066466" sldId="296"/>
            <ac:grpSpMk id="460" creationId="{7BCCEF9D-F28A-48B3-B122-5B2FD918861A}"/>
          </ac:grpSpMkLst>
        </pc:grpChg>
        <pc:inkChg chg="add">
          <ac:chgData name="Alonso Raúl Melgarejo Galván" userId="34f8e7f98b12fabf" providerId="LiveId" clId="{FD30FA29-A3C3-4DDE-A8CF-DA98DF169BBC}" dt="2020-06-04T01:37:43.566" v="1161" actId="9405"/>
          <ac:inkMkLst>
            <pc:docMk/>
            <pc:sldMk cId="2487066466" sldId="296"/>
            <ac:inkMk id="3" creationId="{C9F72EE0-48AE-4132-B819-D118C89B7F6A}"/>
          </ac:inkMkLst>
        </pc:inkChg>
        <pc:inkChg chg="add mod">
          <ac:chgData name="Alonso Raúl Melgarejo Galván" userId="34f8e7f98b12fabf" providerId="LiveId" clId="{FD30FA29-A3C3-4DDE-A8CF-DA98DF169BBC}" dt="2020-06-04T01:40:44.315" v="1259"/>
          <ac:inkMkLst>
            <pc:docMk/>
            <pc:sldMk cId="2487066466" sldId="296"/>
            <ac:inkMk id="5" creationId="{7A2DBDEA-EE36-4651-B897-27C6C405AD51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9" creationId="{49A243BE-0DCB-4724-93AA-6F4F1331EFC0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15" creationId="{8E79CCF4-C7F1-4300-B1E4-552F5DA675B5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16" creationId="{06955D20-BE82-4DD1-ADF6-5CC8D45B66A2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17" creationId="{16088F45-72EC-43DC-809A-9182D0CE2CEC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18" creationId="{CFE81467-BE40-428D-A38D-2597A427CF35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19" creationId="{19E41572-69CD-463C-984B-06D6C35B0CDD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3" creationId="{AC7E34ED-644D-4A9B-8EE6-3E5310EE32C3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4" creationId="{3E685DDA-8039-4495-9735-40B1691882C1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5" creationId="{28DEDF38-C9CF-499F-8E36-9253C6C68041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6" creationId="{FEE723B0-0BDA-4A39-A68B-148A0BA7222B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9" creationId="{9DE8A6EA-3B2B-49EF-8FFA-F6A77FF0DE86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40" creationId="{F5F62D2C-6777-4D0B-9EE1-38EFE9C4AF7E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42" creationId="{6EEF82CA-FBF5-4114-9E51-3DF5E80CFE6B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43" creationId="{8CACD657-F1ED-43BA-9E47-A6100D5BB563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44" creationId="{D64FE7A0-9B3E-4831-B165-44625ABDD85C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45" creationId="{08FA6D3E-7A75-4BFC-BD6E-AE829C9E744F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50" creationId="{D7448A7E-29EE-4605-A7CB-EAFBC48A97D2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52" creationId="{83A98BB0-1F44-4326-8AD1-740B27A0037E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53" creationId="{ECCFC23C-9909-4B67-8CEF-B1D7F6BB7661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62" creationId="{E1F95445-0B38-4770-8239-22EB0A06EA37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63" creationId="{FC87F10E-1978-4A83-BAAE-0A62A83CC565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20" creationId="{5EA0ABB2-0828-4F32-80D3-5D30DFA9C005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21" creationId="{7C855421-3222-4AC4-B7B7-AA2DA652AD46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22" creationId="{FBA3529E-8F6E-44E1-8265-AFD61C1F063B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23" creationId="{75AC390A-9AFF-4B6F-9FD2-3A25447498F6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26" creationId="{CA8AB15C-02A8-43E1-8DE0-6BDA0D4BF4E0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28" creationId="{CBE5FC0E-D1D1-4C91-A010-3B645EF7E475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29" creationId="{AFECC993-E342-482E-AB3E-23CFD3237513}"/>
          </ac:inkMkLst>
        </pc:inkChg>
        <pc:inkChg chg="add mod">
          <ac:chgData name="Alonso Raúl Melgarejo Galván" userId="34f8e7f98b12fabf" providerId="LiveId" clId="{FD30FA29-A3C3-4DDE-A8CF-DA98DF169BBC}" dt="2020-06-04T01:38:37.648" v="1201"/>
          <ac:inkMkLst>
            <pc:docMk/>
            <pc:sldMk cId="2487066466" sldId="296"/>
            <ac:inkMk id="331" creationId="{94F12A24-4044-4EC9-89BC-F12B4F47EBE0}"/>
          </ac:inkMkLst>
        </pc:inkChg>
        <pc:inkChg chg="add mod">
          <ac:chgData name="Alonso Raúl Melgarejo Galván" userId="34f8e7f98b12fabf" providerId="LiveId" clId="{FD30FA29-A3C3-4DDE-A8CF-DA98DF169BBC}" dt="2020-06-04T01:38:58.430" v="1212"/>
          <ac:inkMkLst>
            <pc:docMk/>
            <pc:sldMk cId="2487066466" sldId="296"/>
            <ac:inkMk id="333" creationId="{46E4B068-625D-44A1-A3B1-048917B945AC}"/>
          </ac:inkMkLst>
        </pc:inkChg>
        <pc:inkChg chg="add">
          <ac:chgData name="Alonso Raúl Melgarejo Galván" userId="34f8e7f98b12fabf" providerId="LiveId" clId="{FD30FA29-A3C3-4DDE-A8CF-DA98DF169BBC}" dt="2020-06-04T01:38:40.020" v="1202" actId="9405"/>
          <ac:inkMkLst>
            <pc:docMk/>
            <pc:sldMk cId="2487066466" sldId="296"/>
            <ac:inkMk id="335" creationId="{22752459-3FF7-4EFA-9D66-9239FC6F7100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336" creationId="{7DBD9634-A7A4-4A6E-B712-E815CF40A043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337" creationId="{6EDD8565-26C2-408B-BEE8-DEBD68E4EE97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39" creationId="{9A6EFCA2-F55E-4039-820A-72B5723A46B2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40" creationId="{83662706-E8CB-4DAD-8216-560136CB9F5B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41" creationId="{F41A4BE1-50AF-4AB7-8BF6-5DF172ACE237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42" creationId="{BAF5C21C-F9C7-4AD0-8DDF-F8BC072CBC4D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43" creationId="{62BF9621-4FB0-47B9-8A6D-B7406E75E22F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44" creationId="{F5AC38EA-90C4-4417-B5FB-439FED71BB56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46" creationId="{AB008DCE-2359-4BC0-91E0-68D48FFEE3B5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47" creationId="{F9507B4C-2D1C-47CB-8506-84ACC5A6C3F3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48" creationId="{DF05094D-C838-4DB5-AF60-3791C20D926A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49" creationId="{EE498B12-7973-4E32-85CF-176F5722B779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50" creationId="{5F392503-5721-4B6D-BFBB-A5D2FD7A288D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51" creationId="{380D0036-C902-4E96-B08B-C54B99D74274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52" creationId="{D9F550FC-F646-4A5B-9085-E0A48CDB3B00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53" creationId="{468E0B4F-2080-417C-AE37-7ADB9A4AA61D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54" creationId="{979012A6-CE2E-498D-B74C-7A00AD332095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56" creationId="{B2E6083B-23C9-4C5A-8EA5-3B5AA31E8CC7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57" creationId="{12276047-1C18-4EEB-AB34-4A434D1B3327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58" creationId="{2637383A-B443-4CED-B8F9-3B3EB3517325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59" creationId="{898F0D2F-1ADD-4E35-A70C-622B6E2868F5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60" creationId="{2AF2AC07-D763-4CB9-A0D1-C535FC09C1B5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62" creationId="{B995F848-0128-441B-911E-764266A7C04B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64" creationId="{3E06450C-2A05-4201-9791-01A869880A6B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66" creationId="{8D95B537-C104-47A5-9086-C2EE5106FE9F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68" creationId="{B5AB1F8C-29CC-4EAD-B372-75588966B34A}"/>
          </ac:inkMkLst>
        </pc:inkChg>
        <pc:inkChg chg="add mod">
          <ac:chgData name="Alonso Raúl Melgarejo Galván" userId="34f8e7f98b12fabf" providerId="LiveId" clId="{FD30FA29-A3C3-4DDE-A8CF-DA98DF169BBC}" dt="2020-06-04T01:40:44.315" v="1259"/>
          <ac:inkMkLst>
            <pc:docMk/>
            <pc:sldMk cId="2487066466" sldId="296"/>
            <ac:inkMk id="370" creationId="{E2A5F665-A9AF-4A68-A481-64FBC7B26791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71" creationId="{76073851-DEFE-4C18-A12C-84C885C10CBC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72" creationId="{B4486BBD-823D-4970-A203-BBB80583E21D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75" creationId="{BEAAE451-2742-413C-B793-9AB3645CFE6D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76" creationId="{35E15C2C-3B56-4DD1-B0C8-4D9ED3A53EBD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77" creationId="{69CED66B-857C-4CC1-9BBF-2C4643E0A742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78" creationId="{BFA4C375-5F2A-46B4-8C16-0ACEC538B330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80" creationId="{EA6245BF-C9DC-4AD3-9DF8-22FDB5C28FB3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81" creationId="{A5A8C51A-3637-4B05-8285-EE0AB95BAAEF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82" creationId="{E2C0D7ED-874A-4AE6-B05F-D504591183A2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83" creationId="{AF3EB74B-DF73-4FA6-A2D6-313A34E7E5A5}"/>
          </ac:inkMkLst>
        </pc:inkChg>
        <pc:inkChg chg="add">
          <ac:chgData name="Alonso Raúl Melgarejo Galván" userId="34f8e7f98b12fabf" providerId="LiveId" clId="{FD30FA29-A3C3-4DDE-A8CF-DA98DF169BBC}" dt="2020-06-04T01:39:59.167" v="1251" actId="9405"/>
          <ac:inkMkLst>
            <pc:docMk/>
            <pc:sldMk cId="2487066466" sldId="296"/>
            <ac:inkMk id="385" creationId="{0EF9489F-24E0-4FE1-9318-A82AC6C8F3DA}"/>
          </ac:inkMkLst>
        </pc:inkChg>
        <pc:inkChg chg="add mod">
          <ac:chgData name="Alonso Raúl Melgarejo Galván" userId="34f8e7f98b12fabf" providerId="LiveId" clId="{FD30FA29-A3C3-4DDE-A8CF-DA98DF169BBC}" dt="2020-06-04T01:40:44.315" v="1259"/>
          <ac:inkMkLst>
            <pc:docMk/>
            <pc:sldMk cId="2487066466" sldId="296"/>
            <ac:inkMk id="386" creationId="{ECE07A32-AC98-45CA-BFA1-C752B54940FE}"/>
          </ac:inkMkLst>
        </pc:inkChg>
        <pc:inkChg chg="add">
          <ac:chgData name="Alonso Raúl Melgarejo Galván" userId="34f8e7f98b12fabf" providerId="LiveId" clId="{FD30FA29-A3C3-4DDE-A8CF-DA98DF169BBC}" dt="2020-06-04T01:40:14.880" v="1254" actId="9405"/>
          <ac:inkMkLst>
            <pc:docMk/>
            <pc:sldMk cId="2487066466" sldId="296"/>
            <ac:inkMk id="388" creationId="{0F7081F5-AFE5-4D78-AB97-347CEC172200}"/>
          </ac:inkMkLst>
        </pc:inkChg>
        <pc:inkChg chg="add">
          <ac:chgData name="Alonso Raúl Melgarejo Galván" userId="34f8e7f98b12fabf" providerId="LiveId" clId="{FD30FA29-A3C3-4DDE-A8CF-DA98DF169BBC}" dt="2020-06-04T01:40:19.944" v="1255" actId="9405"/>
          <ac:inkMkLst>
            <pc:docMk/>
            <pc:sldMk cId="2487066466" sldId="296"/>
            <ac:inkMk id="389" creationId="{BC0710A1-2D8A-41DB-954C-6BC11B6F1395}"/>
          </ac:inkMkLst>
        </pc:inkChg>
        <pc:inkChg chg="add">
          <ac:chgData name="Alonso Raúl Melgarejo Galván" userId="34f8e7f98b12fabf" providerId="LiveId" clId="{FD30FA29-A3C3-4DDE-A8CF-DA98DF169BBC}" dt="2020-06-04T01:40:27.973" v="1256" actId="9405"/>
          <ac:inkMkLst>
            <pc:docMk/>
            <pc:sldMk cId="2487066466" sldId="296"/>
            <ac:inkMk id="390" creationId="{60F3855C-DE75-4EE9-A634-6B2DA64F11EE}"/>
          </ac:inkMkLst>
        </pc:inkChg>
        <pc:inkChg chg="add">
          <ac:chgData name="Alonso Raúl Melgarejo Galván" userId="34f8e7f98b12fabf" providerId="LiveId" clId="{FD30FA29-A3C3-4DDE-A8CF-DA98DF169BBC}" dt="2020-06-04T01:40:36.678" v="1257" actId="9405"/>
          <ac:inkMkLst>
            <pc:docMk/>
            <pc:sldMk cId="2487066466" sldId="296"/>
            <ac:inkMk id="391" creationId="{D19F327B-E881-4DE8-B34E-10B5D85050CB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92" creationId="{8A93BD71-B5AB-4F9B-907A-FE2935B71400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94" creationId="{1D3CD5A8-5B08-4CDF-86F7-A57849355550}"/>
          </ac:inkMkLst>
        </pc:inkChg>
        <pc:inkChg chg="add">
          <ac:chgData name="Alonso Raúl Melgarejo Galván" userId="34f8e7f98b12fabf" providerId="LiveId" clId="{FD30FA29-A3C3-4DDE-A8CF-DA98DF169BBC}" dt="2020-06-04T01:41:08.865" v="1262" actId="9405"/>
          <ac:inkMkLst>
            <pc:docMk/>
            <pc:sldMk cId="2487066466" sldId="296"/>
            <ac:inkMk id="396" creationId="{F0DD91BC-205A-4452-8FFA-B67844483876}"/>
          </ac:inkMkLst>
        </pc:inkChg>
        <pc:inkChg chg="add">
          <ac:chgData name="Alonso Raúl Melgarejo Galván" userId="34f8e7f98b12fabf" providerId="LiveId" clId="{FD30FA29-A3C3-4DDE-A8CF-DA98DF169BBC}" dt="2020-06-04T01:41:12.033" v="1263" actId="9405"/>
          <ac:inkMkLst>
            <pc:docMk/>
            <pc:sldMk cId="2487066466" sldId="296"/>
            <ac:inkMk id="397" creationId="{D5FE3A5D-24A3-49AE-80B8-135F63583295}"/>
          </ac:inkMkLst>
        </pc:inkChg>
        <pc:inkChg chg="add">
          <ac:chgData name="Alonso Raúl Melgarejo Galván" userId="34f8e7f98b12fabf" providerId="LiveId" clId="{FD30FA29-A3C3-4DDE-A8CF-DA98DF169BBC}" dt="2020-06-04T01:41:20.124" v="1264" actId="9405"/>
          <ac:inkMkLst>
            <pc:docMk/>
            <pc:sldMk cId="2487066466" sldId="296"/>
            <ac:inkMk id="398" creationId="{299090EE-AA5B-4D74-A34A-2951E3BDA041}"/>
          </ac:inkMkLst>
        </pc:inkChg>
        <pc:inkChg chg="add mod">
          <ac:chgData name="Alonso Raúl Melgarejo Galván" userId="34f8e7f98b12fabf" providerId="LiveId" clId="{FD30FA29-A3C3-4DDE-A8CF-DA98DF169BBC}" dt="2020-06-04T01:41:26.929" v="1266"/>
          <ac:inkMkLst>
            <pc:docMk/>
            <pc:sldMk cId="2487066466" sldId="296"/>
            <ac:inkMk id="399" creationId="{1994EDC9-91AA-488A-80CD-E4F2E288B198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01" creationId="{9FE59693-E73F-4426-B7CB-59A1D126C3BE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02" creationId="{4F2099CB-9CB2-4C7C-AC57-0D5D5057C5DB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03" creationId="{F54C8F88-1DB8-428E-8BFC-2044E669D6B2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04" creationId="{24664CBC-5ECD-49A0-B118-468DFBC07DAD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05" creationId="{AAD535C3-0A98-45A1-B395-54828DE7A817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06" creationId="{6624E003-03B6-4C99-B5E9-C505422843F2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07" creationId="{50849AA5-72A0-4A40-A0EE-3B1447AF0E30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09" creationId="{C7545960-CCF4-4C7E-9A6D-71107626C31B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10" creationId="{4C03E541-9093-4E33-9DCA-A19BE52AA2AB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11" creationId="{9D956FF9-F84C-4B01-9428-80117BE0D429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12" creationId="{C10F1F6E-A637-4D05-B41B-336CA99197A2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13" creationId="{27BE4A4E-EE6A-4F62-9A40-107AB514C0A5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14" creationId="{583081D3-19DE-4347-A00D-B60629853FA8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15" creationId="{4DECF200-A799-462F-BBD0-14FC886595C8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16" creationId="{526A8A37-BC40-446E-B1FF-D7D623586BAC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17" creationId="{124AB100-024C-437A-B4A2-50A39FC3AA38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18" creationId="{DCD5A921-CE2E-448F-BCED-A1C3AF7A4432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19" creationId="{56BA3B47-DE2E-40DF-8509-D349E3B60F2A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21" creationId="{4F3F85F5-0880-46D6-96B8-B43D3617D690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22" creationId="{99AF6363-94DB-4337-9716-9375AAB5A529}"/>
          </ac:inkMkLst>
        </pc:inkChg>
        <pc:inkChg chg="add mod">
          <ac:chgData name="Alonso Raúl Melgarejo Galván" userId="34f8e7f98b12fabf" providerId="LiveId" clId="{FD30FA29-A3C3-4DDE-A8CF-DA98DF169BBC}" dt="2020-06-04T01:41:59.960" v="1292"/>
          <ac:inkMkLst>
            <pc:docMk/>
            <pc:sldMk cId="2487066466" sldId="296"/>
            <ac:inkMk id="423" creationId="{9726D9E5-CBC5-4DD7-A211-8173FB5A8BF4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24" creationId="{1A9E8FBF-5235-4406-BDDB-0125E083EF0F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25" creationId="{B282453D-D9D3-4F84-B5F2-68C2D66D2B49}"/>
          </ac:inkMkLst>
        </pc:inkChg>
        <pc:inkChg chg="add mod">
          <ac:chgData name="Alonso Raúl Melgarejo Galván" userId="34f8e7f98b12fabf" providerId="LiveId" clId="{FD30FA29-A3C3-4DDE-A8CF-DA98DF169BBC}" dt="2020-06-04T01:42:19.043" v="1297"/>
          <ac:inkMkLst>
            <pc:docMk/>
            <pc:sldMk cId="2487066466" sldId="296"/>
            <ac:inkMk id="428" creationId="{0BDD2CAF-5F0E-4508-A251-92A34DDC89C5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30" creationId="{160B1969-0A7D-41F5-AB10-17ED21924EDF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31" creationId="{9B4645F6-4CBF-4AA4-88E2-605DC798677C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33" creationId="{FDA5EF4C-C81A-499B-BE27-B60A2591EE8C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35" creationId="{9BF692D7-4052-4418-BE04-4EC2888D5390}"/>
          </ac:inkMkLst>
        </pc:inkChg>
        <pc:inkChg chg="add mod">
          <ac:chgData name="Alonso Raúl Melgarejo Galván" userId="34f8e7f98b12fabf" providerId="LiveId" clId="{FD30FA29-A3C3-4DDE-A8CF-DA98DF169BBC}" dt="2020-06-04T01:42:34.531" v="1308"/>
          <ac:inkMkLst>
            <pc:docMk/>
            <pc:sldMk cId="2487066466" sldId="296"/>
            <ac:inkMk id="437" creationId="{12CAB51E-B459-4EB2-87D7-80445358B5D2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39" creationId="{7BCA3233-E372-46E7-BCF6-31021185E971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40" creationId="{7A8AEF8D-7C34-4718-A42A-15CC87D8A92A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41" creationId="{3C70063F-DBBC-4263-8B76-953E0A9DB781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42" creationId="{844B388F-4DBC-4EBE-9B42-0B2B33C94802}"/>
          </ac:inkMkLst>
        </pc:inkChg>
        <pc:inkChg chg="add mod">
          <ac:chgData name="Alonso Raúl Melgarejo Galván" userId="34f8e7f98b12fabf" providerId="LiveId" clId="{FD30FA29-A3C3-4DDE-A8CF-DA98DF169BBC}" dt="2020-06-04T01:42:50.053" v="1319"/>
          <ac:inkMkLst>
            <pc:docMk/>
            <pc:sldMk cId="2487066466" sldId="296"/>
            <ac:inkMk id="445" creationId="{C4D27A6B-531C-4DD0-B672-F3D312D37B96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47" creationId="{4997AAA4-5E8C-4827-98A1-228F54F72650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48" creationId="{30714934-72D7-4464-99C7-C4076CB4FD8B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49" creationId="{5906C6A1-C795-4247-84BF-9DBC66B8637E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50" creationId="{D33CB62F-35B6-479C-B4D7-E1561759A5EA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51" creationId="{0C323B99-94A2-4513-AADD-6DCB8D27F3CA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52" creationId="{4891EC1F-F9A0-4353-BD38-55C095F00FF3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53" creationId="{C48BC844-07C3-4C23-99E6-9BA3EB0493DC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54" creationId="{1169FA6B-FC42-4F7D-A029-7AE3B095CDB8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57" creationId="{829C33DD-28C5-4F97-B733-21A1DE9876AB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58" creationId="{49BF2D27-301B-4EB8-AA1B-0BDD92B747A9}"/>
          </ac:inkMkLst>
        </pc:inkChg>
        <pc:inkChg chg="add mod">
          <ac:chgData name="Alonso Raúl Melgarejo Galván" userId="34f8e7f98b12fabf" providerId="LiveId" clId="{FD30FA29-A3C3-4DDE-A8CF-DA98DF169BBC}" dt="2020-06-04T01:42:54.403" v="1323"/>
          <ac:inkMkLst>
            <pc:docMk/>
            <pc:sldMk cId="2487066466" sldId="296"/>
            <ac:inkMk id="459" creationId="{96FD56F2-E8A7-4541-A69A-0459DEABBED7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45:28.202" v="1412"/>
        <pc:sldMkLst>
          <pc:docMk/>
          <pc:sldMk cId="161154821" sldId="297"/>
        </pc:sldMkLst>
        <pc:grpChg chg="del mod">
          <ac:chgData name="Alonso Raúl Melgarejo Galván" userId="34f8e7f98b12fabf" providerId="LiveId" clId="{FD30FA29-A3C3-4DDE-A8CF-DA98DF169BBC}" dt="2020-06-04T01:43:41.272" v="1341"/>
          <ac:grpSpMkLst>
            <pc:docMk/>
            <pc:sldMk cId="161154821" sldId="297"/>
            <ac:grpSpMk id="10" creationId="{1809DF36-79AD-4E24-B7CC-F377DD739272}"/>
          </ac:grpSpMkLst>
        </pc:grpChg>
        <pc:grpChg chg="del mod">
          <ac:chgData name="Alonso Raúl Melgarejo Galván" userId="34f8e7f98b12fabf" providerId="LiveId" clId="{FD30FA29-A3C3-4DDE-A8CF-DA98DF169BBC}" dt="2020-06-04T01:43:41.272" v="1341"/>
          <ac:grpSpMkLst>
            <pc:docMk/>
            <pc:sldMk cId="161154821" sldId="297"/>
            <ac:grpSpMk id="47" creationId="{00348F3B-773E-4934-B080-4E4AE74E2300}"/>
          </ac:grpSpMkLst>
        </pc:grpChg>
        <pc:grpChg chg="del mod">
          <ac:chgData name="Alonso Raúl Melgarejo Galván" userId="34f8e7f98b12fabf" providerId="LiveId" clId="{FD30FA29-A3C3-4DDE-A8CF-DA98DF169BBC}" dt="2020-06-04T01:43:41.272" v="1341"/>
          <ac:grpSpMkLst>
            <pc:docMk/>
            <pc:sldMk cId="161154821" sldId="297"/>
            <ac:grpSpMk id="50" creationId="{039F829D-6350-40B5-AA00-BC0B1AA2DBC2}"/>
          </ac:grpSpMkLst>
        </pc:grpChg>
        <pc:grpChg chg="del mod">
          <ac:chgData name="Alonso Raúl Melgarejo Galván" userId="34f8e7f98b12fabf" providerId="LiveId" clId="{FD30FA29-A3C3-4DDE-A8CF-DA98DF169BBC}" dt="2020-06-04T01:43:41.272" v="1341"/>
          <ac:grpSpMkLst>
            <pc:docMk/>
            <pc:sldMk cId="161154821" sldId="297"/>
            <ac:grpSpMk id="53" creationId="{C1B2ECEE-00DD-4A57-A018-AED6D00B9B29}"/>
          </ac:grpSpMkLst>
        </pc:grpChg>
        <pc:grpChg chg="del mod">
          <ac:chgData name="Alonso Raúl Melgarejo Galván" userId="34f8e7f98b12fabf" providerId="LiveId" clId="{FD30FA29-A3C3-4DDE-A8CF-DA98DF169BBC}" dt="2020-06-04T01:43:41.272" v="1341"/>
          <ac:grpSpMkLst>
            <pc:docMk/>
            <pc:sldMk cId="161154821" sldId="297"/>
            <ac:grpSpMk id="56" creationId="{71068549-B1F1-43C8-85FF-16610C9CB863}"/>
          </ac:grpSpMkLst>
        </pc:grpChg>
        <pc:grpChg chg="del mod">
          <ac:chgData name="Alonso Raúl Melgarejo Galván" userId="34f8e7f98b12fabf" providerId="LiveId" clId="{FD30FA29-A3C3-4DDE-A8CF-DA98DF169BBC}" dt="2020-06-04T01:44:46.722" v="1379"/>
          <ac:grpSpMkLst>
            <pc:docMk/>
            <pc:sldMk cId="161154821" sldId="297"/>
            <ac:grpSpMk id="57" creationId="{D9EF181C-CFB6-4FB2-AC95-696F9CDA781D}"/>
          </ac:grpSpMkLst>
        </pc:grpChg>
        <pc:grpChg chg="del mod">
          <ac:chgData name="Alonso Raúl Melgarejo Galván" userId="34f8e7f98b12fabf" providerId="LiveId" clId="{FD30FA29-A3C3-4DDE-A8CF-DA98DF169BBC}" dt="2020-06-04T01:44:52.440" v="1383"/>
          <ac:grpSpMkLst>
            <pc:docMk/>
            <pc:sldMk cId="161154821" sldId="297"/>
            <ac:grpSpMk id="64" creationId="{DF161CC3-C1E6-4CF4-A2A5-7D25BB8D300D}"/>
          </ac:grpSpMkLst>
        </pc:grpChg>
        <pc:grpChg chg="del mod">
          <ac:chgData name="Alonso Raúl Melgarejo Galván" userId="34f8e7f98b12fabf" providerId="LiveId" clId="{FD30FA29-A3C3-4DDE-A8CF-DA98DF169BBC}" dt="2020-06-04T01:44:54.896" v="1387"/>
          <ac:grpSpMkLst>
            <pc:docMk/>
            <pc:sldMk cId="161154821" sldId="297"/>
            <ac:grpSpMk id="68" creationId="{72329D7B-9E0D-4992-9E71-031ED40823C4}"/>
          </ac:grpSpMkLst>
        </pc:grpChg>
        <pc:grpChg chg="del mod">
          <ac:chgData name="Alonso Raúl Melgarejo Galván" userId="34f8e7f98b12fabf" providerId="LiveId" clId="{FD30FA29-A3C3-4DDE-A8CF-DA98DF169BBC}" dt="2020-06-04T01:45:03.196" v="1395"/>
          <ac:grpSpMkLst>
            <pc:docMk/>
            <pc:sldMk cId="161154821" sldId="297"/>
            <ac:grpSpMk id="72" creationId="{BEB73EA8-61F2-4A74-A618-A780EC416F51}"/>
          </ac:grpSpMkLst>
        </pc:grpChg>
        <pc:grpChg chg="del mod">
          <ac:chgData name="Alonso Raúl Melgarejo Galván" userId="34f8e7f98b12fabf" providerId="LiveId" clId="{FD30FA29-A3C3-4DDE-A8CF-DA98DF169BBC}" dt="2020-06-04T01:45:06.043" v="1397"/>
          <ac:grpSpMkLst>
            <pc:docMk/>
            <pc:sldMk cId="161154821" sldId="297"/>
            <ac:grpSpMk id="80" creationId="{4C90C743-A691-436D-8E1F-94677AFEEAE6}"/>
          </ac:grpSpMkLst>
        </pc:grpChg>
        <pc:grpChg chg="del mod">
          <ac:chgData name="Alonso Raúl Melgarejo Galván" userId="34f8e7f98b12fabf" providerId="LiveId" clId="{FD30FA29-A3C3-4DDE-A8CF-DA98DF169BBC}" dt="2020-06-04T01:45:15.029" v="1408"/>
          <ac:grpSpMkLst>
            <pc:docMk/>
            <pc:sldMk cId="161154821" sldId="297"/>
            <ac:grpSpMk id="82" creationId="{A5805DB6-4C80-4C71-A5B6-D465736B8215}"/>
          </ac:grpSpMkLst>
        </pc:grpChg>
        <pc:grpChg chg="del mod">
          <ac:chgData name="Alonso Raúl Melgarejo Galván" userId="34f8e7f98b12fabf" providerId="LiveId" clId="{FD30FA29-A3C3-4DDE-A8CF-DA98DF169BBC}" dt="2020-06-04T01:45:25.098" v="1410"/>
          <ac:grpSpMkLst>
            <pc:docMk/>
            <pc:sldMk cId="161154821" sldId="297"/>
            <ac:grpSpMk id="93" creationId="{A1A6313B-BA0F-484A-9C32-DFE56C11FA3C}"/>
          </ac:grpSpMkLst>
        </pc:grpChg>
        <pc:grpChg chg="del mod">
          <ac:chgData name="Alonso Raúl Melgarejo Galván" userId="34f8e7f98b12fabf" providerId="LiveId" clId="{FD30FA29-A3C3-4DDE-A8CF-DA98DF169BBC}" dt="2020-06-04T01:45:28.202" v="1412"/>
          <ac:grpSpMkLst>
            <pc:docMk/>
            <pc:sldMk cId="161154821" sldId="297"/>
            <ac:grpSpMk id="95" creationId="{AD1D2DF3-299D-4BEC-9A67-505E17693BFB}"/>
          </ac:grpSpMkLst>
        </pc:grpChg>
        <pc:grpChg chg="mod">
          <ac:chgData name="Alonso Raúl Melgarejo Galván" userId="34f8e7f98b12fabf" providerId="LiveId" clId="{FD30FA29-A3C3-4DDE-A8CF-DA98DF169BBC}" dt="2020-06-04T01:45:28.202" v="1412"/>
          <ac:grpSpMkLst>
            <pc:docMk/>
            <pc:sldMk cId="161154821" sldId="297"/>
            <ac:grpSpMk id="97" creationId="{38AF5659-5F2C-44DF-9BBD-265A748DDF86}"/>
          </ac:grpSpMkLst>
        </pc:grpChg>
        <pc:inkChg chg="add">
          <ac:chgData name="Alonso Raúl Melgarejo Galván" userId="34f8e7f98b12fabf" providerId="LiveId" clId="{FD30FA29-A3C3-4DDE-A8CF-DA98DF169BBC}" dt="2020-06-04T01:43:06.381" v="1324" actId="9405"/>
          <ac:inkMkLst>
            <pc:docMk/>
            <pc:sldMk cId="161154821" sldId="297"/>
            <ac:inkMk id="3" creationId="{C1A2A35F-4993-494A-9B6D-69FE35A66ED7}"/>
          </ac:inkMkLst>
        </pc:inkChg>
        <pc:inkChg chg="add">
          <ac:chgData name="Alonso Raúl Melgarejo Galván" userId="34f8e7f98b12fabf" providerId="LiveId" clId="{FD30FA29-A3C3-4DDE-A8CF-DA98DF169BBC}" dt="2020-06-04T01:43:10.612" v="1325" actId="9405"/>
          <ac:inkMkLst>
            <pc:docMk/>
            <pc:sldMk cId="161154821" sldId="297"/>
            <ac:inkMk id="5" creationId="{47EEC54A-D0E9-4FDC-BA0C-7B6A514501A1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7" creationId="{845D23B3-0AB5-4246-84CE-6E46417BD7CF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8" creationId="{1626C293-F14E-4331-98B1-EF5D8FD8145C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9" creationId="{34CFE8AB-E3D2-4514-9410-37EDF4E96EA1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13" creationId="{7726A586-6D1F-441D-A57A-F35FD9852AB5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21" creationId="{8206A638-45F2-4585-B3C2-CE31BBCDDC61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48" creationId="{645A3DA1-7F9A-4A3E-9D74-87CE7A3E2302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49" creationId="{280FE6E4-250B-41FC-9B3F-87A6D6D8328B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51" creationId="{DA26D2E8-FC37-438A-848F-03EE7E05C18E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52" creationId="{FD423F8F-8E48-4995-B736-EC1EE4360B89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54" creationId="{5787095E-900F-422E-AFCB-62EA1F90C95C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55" creationId="{0B5E6235-03C5-410E-B5E7-343F43943A8F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58" creationId="{34CEB996-F712-4C65-A2F1-799379C79CFC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59" creationId="{702C5EBA-DFCA-4251-A709-944A90594FFB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60" creationId="{9EA48219-DFFB-4B2C-A640-1C1A1C777CBE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61" creationId="{DBACCCE9-EB13-4F3D-ABE5-42A291278851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62" creationId="{0937509B-D340-4356-8305-6DF8B04119D6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63" creationId="{174CCF60-9D4F-462C-8DE0-2D106044090B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65" creationId="{CF05F2E7-0EA0-4AD6-862E-9929B618D68F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66" creationId="{2617AD24-8E23-4651-B095-BF74EEF8CCC9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67" creationId="{8A10CD32-E0F0-4283-9A77-7DD6666C789D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69" creationId="{14F98ED5-9B94-4907-A2E8-0840F0BAE489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70" creationId="{1E1BC912-4FD6-4DF1-A572-FE5E1AA71324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71" creationId="{A2C7AC41-8202-4096-AC25-264FA5799E65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73" creationId="{8A95E1FE-0FA5-4619-9026-CEAF8335D90B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74" creationId="{46DA1979-F2ED-467C-9FF8-6365BA71F755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75" creationId="{816A3EF1-941F-4950-9202-4CCEF3A4E03A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76" creationId="{189F74F3-1DC8-4E77-A675-085D183700F3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77" creationId="{9E80851A-F4B0-4014-91F3-82DDE98743C1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78" creationId="{62FFC97F-BFD1-4A22-96FB-34CEDC51C2FF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79" creationId="{E18C4D4B-A5AB-44F3-9560-203F0756EF6E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81" creationId="{220777B6-993A-4343-9288-D43DDA760C35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83" creationId="{57F07B39-7E70-41F8-BB51-50B41DB72589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84" creationId="{CE4986A9-1C1D-4116-A3A4-A29BD7FEA49F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85" creationId="{76057E04-3EB7-433D-8522-3A2CC6D89A2C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86" creationId="{1DF2D2C0-D82B-43BE-983E-C8F9399A6E00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87" creationId="{D1AD4D9C-F3EC-423C-8F27-9D6625885729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88" creationId="{CF0E012B-4F7F-4A1D-9C75-6A6DF4B1B4D8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89" creationId="{AEDC7691-54CE-4DA4-8A20-B442A8BAFE64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90" creationId="{88DC7DF5-0D2F-4927-AB48-04A096B34B13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91" creationId="{D2104BE8-E441-4228-9AD0-ACEB703828A5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92" creationId="{472B8741-8A9B-49A3-B6A5-ACD6221E8BDC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94" creationId="{31EC8F4F-B19C-45EC-B62B-09016128A5D2}"/>
          </ac:inkMkLst>
        </pc:inkChg>
        <pc:inkChg chg="add mod">
          <ac:chgData name="Alonso Raúl Melgarejo Galván" userId="34f8e7f98b12fabf" providerId="LiveId" clId="{FD30FA29-A3C3-4DDE-A8CF-DA98DF169BBC}" dt="2020-06-04T01:45:28.202" v="1412"/>
          <ac:inkMkLst>
            <pc:docMk/>
            <pc:sldMk cId="161154821" sldId="297"/>
            <ac:inkMk id="96" creationId="{E7BD4A8B-F814-42A6-8683-9F85E54B7836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46:50.120" v="1447"/>
        <pc:sldMkLst>
          <pc:docMk/>
          <pc:sldMk cId="1872933260" sldId="298"/>
        </pc:sldMkLst>
        <pc:grpChg chg="del mod">
          <ac:chgData name="Alonso Raúl Melgarejo Galván" userId="34f8e7f98b12fabf" providerId="LiveId" clId="{FD30FA29-A3C3-4DDE-A8CF-DA98DF169BBC}" dt="2020-06-04T01:45:44.665" v="1417"/>
          <ac:grpSpMkLst>
            <pc:docMk/>
            <pc:sldMk cId="1872933260" sldId="298"/>
            <ac:grpSpMk id="6" creationId="{E9369A10-AC1D-4BAD-90CE-F39BA4310A12}"/>
          </ac:grpSpMkLst>
        </pc:grpChg>
        <pc:grpChg chg="del mod">
          <ac:chgData name="Alonso Raúl Melgarejo Galván" userId="34f8e7f98b12fabf" providerId="LiveId" clId="{FD30FA29-A3C3-4DDE-A8CF-DA98DF169BBC}" dt="2020-06-04T01:45:48.409" v="1419"/>
          <ac:grpSpMkLst>
            <pc:docMk/>
            <pc:sldMk cId="1872933260" sldId="298"/>
            <ac:grpSpMk id="17" creationId="{464DE24A-2E8F-4DA3-9610-91164A3C99A7}"/>
          </ac:grpSpMkLst>
        </pc:grpChg>
        <pc:grpChg chg="del mod">
          <ac:chgData name="Alonso Raúl Melgarejo Galván" userId="34f8e7f98b12fabf" providerId="LiveId" clId="{FD30FA29-A3C3-4DDE-A8CF-DA98DF169BBC}" dt="2020-06-04T01:45:58.272" v="1428"/>
          <ac:grpSpMkLst>
            <pc:docMk/>
            <pc:sldMk cId="1872933260" sldId="298"/>
            <ac:grpSpMk id="19" creationId="{2DA95103-A796-4D87-99B8-2996BF0D40AD}"/>
          </ac:grpSpMkLst>
        </pc:grpChg>
        <pc:grpChg chg="del mod">
          <ac:chgData name="Alonso Raúl Melgarejo Galván" userId="34f8e7f98b12fabf" providerId="LiveId" clId="{FD30FA29-A3C3-4DDE-A8CF-DA98DF169BBC}" dt="2020-06-04T01:45:58.272" v="1428"/>
          <ac:grpSpMkLst>
            <pc:docMk/>
            <pc:sldMk cId="1872933260" sldId="298"/>
            <ac:grpSpMk id="26" creationId="{407207B2-565F-4DF7-9DD3-658814C95043}"/>
          </ac:grpSpMkLst>
        </pc:grpChg>
        <pc:grpChg chg="del mod">
          <ac:chgData name="Alonso Raúl Melgarejo Galván" userId="34f8e7f98b12fabf" providerId="LiveId" clId="{FD30FA29-A3C3-4DDE-A8CF-DA98DF169BBC}" dt="2020-06-04T01:46:06.612" v="1430"/>
          <ac:grpSpMkLst>
            <pc:docMk/>
            <pc:sldMk cId="1872933260" sldId="298"/>
            <ac:grpSpMk id="28" creationId="{DAC17167-BA45-476F-82FD-66A775DA11F2}"/>
          </ac:grpSpMkLst>
        </pc:grpChg>
        <pc:grpChg chg="del mod">
          <ac:chgData name="Alonso Raúl Melgarejo Galván" userId="34f8e7f98b12fabf" providerId="LiveId" clId="{FD30FA29-A3C3-4DDE-A8CF-DA98DF169BBC}" dt="2020-06-04T01:46:10.381" v="1434"/>
          <ac:grpSpMkLst>
            <pc:docMk/>
            <pc:sldMk cId="1872933260" sldId="298"/>
            <ac:grpSpMk id="30" creationId="{DF462A2E-E3B7-4EA2-8E40-FCAB92321AAD}"/>
          </ac:grpSpMkLst>
        </pc:grpChg>
        <pc:grpChg chg="del mod">
          <ac:chgData name="Alonso Raúl Melgarejo Galván" userId="34f8e7f98b12fabf" providerId="LiveId" clId="{FD30FA29-A3C3-4DDE-A8CF-DA98DF169BBC}" dt="2020-06-04T01:46:15.814" v="1437"/>
          <ac:grpSpMkLst>
            <pc:docMk/>
            <pc:sldMk cId="1872933260" sldId="298"/>
            <ac:grpSpMk id="34" creationId="{827EBC98-AA12-4D41-94D1-9D461ACE5884}"/>
          </ac:grpSpMkLst>
        </pc:grpChg>
        <pc:grpChg chg="mod">
          <ac:chgData name="Alonso Raúl Melgarejo Galván" userId="34f8e7f98b12fabf" providerId="LiveId" clId="{FD30FA29-A3C3-4DDE-A8CF-DA98DF169BBC}" dt="2020-06-04T01:46:15.814" v="1437"/>
          <ac:grpSpMkLst>
            <pc:docMk/>
            <pc:sldMk cId="1872933260" sldId="298"/>
            <ac:grpSpMk id="37" creationId="{C2329055-3373-4CE5-87AA-B3D9CAC6BF39}"/>
          </ac:grpSpMkLst>
        </pc:grpChg>
        <pc:grpChg chg="del mod">
          <ac:chgData name="Alonso Raúl Melgarejo Galván" userId="34f8e7f98b12fabf" providerId="LiveId" clId="{FD30FA29-A3C3-4DDE-A8CF-DA98DF169BBC}" dt="2020-06-04T01:46:50.120" v="1447"/>
          <ac:grpSpMkLst>
            <pc:docMk/>
            <pc:sldMk cId="1872933260" sldId="298"/>
            <ac:grpSpMk id="45" creationId="{56423CD9-F227-4959-BBB5-8F9B255B8853}"/>
          </ac:grpSpMkLst>
        </pc:grpChg>
        <pc:grpChg chg="mod">
          <ac:chgData name="Alonso Raúl Melgarejo Galván" userId="34f8e7f98b12fabf" providerId="LiveId" clId="{FD30FA29-A3C3-4DDE-A8CF-DA98DF169BBC}" dt="2020-06-04T01:46:50.120" v="1447"/>
          <ac:grpSpMkLst>
            <pc:docMk/>
            <pc:sldMk cId="1872933260" sldId="298"/>
            <ac:grpSpMk id="47" creationId="{C9478A23-D02B-4AB4-8D7F-FD3AD4DDE223}"/>
          </ac:grpSpMkLst>
        </pc:grp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3" creationId="{4BF8BF57-0B8A-4542-B120-E596709D536B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5" creationId="{983F084B-0528-4E6D-AE02-DBCDA7764D68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13" creationId="{BEDEFF52-B9F8-4F7A-AB7E-73F69031F705}"/>
          </ac:inkMkLst>
        </pc:inkChg>
        <pc:inkChg chg="add mod">
          <ac:chgData name="Alonso Raúl Melgarejo Galván" userId="34f8e7f98b12fabf" providerId="LiveId" clId="{FD30FA29-A3C3-4DDE-A8CF-DA98DF169BBC}" dt="2020-06-04T01:45:58.272" v="1428"/>
          <ac:inkMkLst>
            <pc:docMk/>
            <pc:sldMk cId="1872933260" sldId="298"/>
            <ac:inkMk id="18" creationId="{C8948D4A-F859-4F68-BEC5-5B52CED50237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20" creationId="{D943FB68-674F-4FA2-B1F5-6A240279ACBB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21" creationId="{C95951A0-C39D-4BDA-AB37-A084C4E20428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22" creationId="{9DDA7E87-E327-4046-8EA2-796D61A11CEB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23" creationId="{D275010C-6818-4672-A7FD-4E1C77DBCFC5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24" creationId="{5B3B2120-3405-48E9-B64D-D3557653F12C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25" creationId="{ADAAEAD4-C730-484D-9BFD-E5473EA9BE19}"/>
          </ac:inkMkLst>
        </pc:inkChg>
        <pc:inkChg chg="add mod">
          <ac:chgData name="Alonso Raúl Melgarejo Galván" userId="34f8e7f98b12fabf" providerId="LiveId" clId="{FD30FA29-A3C3-4DDE-A8CF-DA98DF169BBC}" dt="2020-06-04T01:46:06.612" v="1430"/>
          <ac:inkMkLst>
            <pc:docMk/>
            <pc:sldMk cId="1872933260" sldId="298"/>
            <ac:inkMk id="27" creationId="{C531CB5A-B0C1-42B9-8C74-D5A746277B8A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29" creationId="{33A5608E-2287-4616-82F9-BF4AD4EFC73E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31" creationId="{3851D68C-3880-49CB-A8E7-4551017F9ADB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32" creationId="{E51AFAB7-D04D-4CBF-9A4B-95B555982CD3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33" creationId="{4084C6A9-D284-4D1B-B475-4F51261C4957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35" creationId="{28E4CC3D-F0C9-4FE9-8E3D-4BCF62920664}"/>
          </ac:inkMkLst>
        </pc:inkChg>
        <pc:inkChg chg="add mod">
          <ac:chgData name="Alonso Raúl Melgarejo Galván" userId="34f8e7f98b12fabf" providerId="LiveId" clId="{FD30FA29-A3C3-4DDE-A8CF-DA98DF169BBC}" dt="2020-06-04T01:46:15.814" v="1437"/>
          <ac:inkMkLst>
            <pc:docMk/>
            <pc:sldMk cId="1872933260" sldId="298"/>
            <ac:inkMk id="36" creationId="{07CF1632-8B92-4448-A6AA-6C5EDFF615DC}"/>
          </ac:inkMkLst>
        </pc:inkChg>
        <pc:inkChg chg="add">
          <ac:chgData name="Alonso Raúl Melgarejo Galván" userId="34f8e7f98b12fabf" providerId="LiveId" clId="{FD30FA29-A3C3-4DDE-A8CF-DA98DF169BBC}" dt="2020-06-04T01:46:18.648" v="1438" actId="9405"/>
          <ac:inkMkLst>
            <pc:docMk/>
            <pc:sldMk cId="1872933260" sldId="298"/>
            <ac:inkMk id="38" creationId="{3AA64190-E043-4249-B4D5-6CCF6BED3F79}"/>
          </ac:inkMkLst>
        </pc:inkChg>
        <pc:inkChg chg="add">
          <ac:chgData name="Alonso Raúl Melgarejo Galván" userId="34f8e7f98b12fabf" providerId="LiveId" clId="{FD30FA29-A3C3-4DDE-A8CF-DA98DF169BBC}" dt="2020-06-04T01:46:22.004" v="1439" actId="9405"/>
          <ac:inkMkLst>
            <pc:docMk/>
            <pc:sldMk cId="1872933260" sldId="298"/>
            <ac:inkMk id="39" creationId="{CDA1DB17-A26D-4ED3-81CE-69B61D4D914B}"/>
          </ac:inkMkLst>
        </pc:inkChg>
        <pc:inkChg chg="add">
          <ac:chgData name="Alonso Raúl Melgarejo Galván" userId="34f8e7f98b12fabf" providerId="LiveId" clId="{FD30FA29-A3C3-4DDE-A8CF-DA98DF169BBC}" dt="2020-06-04T01:46:27.084" v="1440" actId="9405"/>
          <ac:inkMkLst>
            <pc:docMk/>
            <pc:sldMk cId="1872933260" sldId="298"/>
            <ac:inkMk id="40" creationId="{DFD25CD4-FE1E-4773-9114-D11BCD75E4C7}"/>
          </ac:inkMkLst>
        </pc:inkChg>
        <pc:inkChg chg="add">
          <ac:chgData name="Alonso Raúl Melgarejo Galván" userId="34f8e7f98b12fabf" providerId="LiveId" clId="{FD30FA29-A3C3-4DDE-A8CF-DA98DF169BBC}" dt="2020-06-04T01:46:37.292" v="1441" actId="9405"/>
          <ac:inkMkLst>
            <pc:docMk/>
            <pc:sldMk cId="1872933260" sldId="298"/>
            <ac:inkMk id="41" creationId="{0948E32C-E043-426A-9F0F-FA11AC3D43DE}"/>
          </ac:inkMkLst>
        </pc:inkChg>
        <pc:inkChg chg="add mod">
          <ac:chgData name="Alonso Raúl Melgarejo Galván" userId="34f8e7f98b12fabf" providerId="LiveId" clId="{FD30FA29-A3C3-4DDE-A8CF-DA98DF169BBC}" dt="2020-06-04T01:46:50.120" v="1447"/>
          <ac:inkMkLst>
            <pc:docMk/>
            <pc:sldMk cId="1872933260" sldId="298"/>
            <ac:inkMk id="42" creationId="{A94B177D-D4C7-4E3C-80E1-6DFD04A0F5B2}"/>
          </ac:inkMkLst>
        </pc:inkChg>
        <pc:inkChg chg="add mod">
          <ac:chgData name="Alonso Raúl Melgarejo Galván" userId="34f8e7f98b12fabf" providerId="LiveId" clId="{FD30FA29-A3C3-4DDE-A8CF-DA98DF169BBC}" dt="2020-06-04T01:46:50.120" v="1447"/>
          <ac:inkMkLst>
            <pc:docMk/>
            <pc:sldMk cId="1872933260" sldId="298"/>
            <ac:inkMk id="43" creationId="{14CCC115-971D-40DE-B683-0D04EB524D7A}"/>
          </ac:inkMkLst>
        </pc:inkChg>
        <pc:inkChg chg="add mod">
          <ac:chgData name="Alonso Raúl Melgarejo Galván" userId="34f8e7f98b12fabf" providerId="LiveId" clId="{FD30FA29-A3C3-4DDE-A8CF-DA98DF169BBC}" dt="2020-06-04T01:46:50.120" v="1447"/>
          <ac:inkMkLst>
            <pc:docMk/>
            <pc:sldMk cId="1872933260" sldId="298"/>
            <ac:inkMk id="44" creationId="{FA6DF618-FED1-4E28-812F-031ADFBC3B18}"/>
          </ac:inkMkLst>
        </pc:inkChg>
        <pc:inkChg chg="add mod">
          <ac:chgData name="Alonso Raúl Melgarejo Galván" userId="34f8e7f98b12fabf" providerId="LiveId" clId="{FD30FA29-A3C3-4DDE-A8CF-DA98DF169BBC}" dt="2020-06-04T01:46:50.120" v="1447"/>
          <ac:inkMkLst>
            <pc:docMk/>
            <pc:sldMk cId="1872933260" sldId="298"/>
            <ac:inkMk id="46" creationId="{42205F17-4200-4C0E-B8AC-D051F0C31C15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47:24.066" v="1456"/>
        <pc:sldMkLst>
          <pc:docMk/>
          <pc:sldMk cId="66861868" sldId="299"/>
        </pc:sldMkLst>
        <pc:grpChg chg="del mod">
          <ac:chgData name="Alonso Raúl Melgarejo Galván" userId="34f8e7f98b12fabf" providerId="LiveId" clId="{FD30FA29-A3C3-4DDE-A8CF-DA98DF169BBC}" dt="2020-06-04T01:47:12.441" v="1453"/>
          <ac:grpSpMkLst>
            <pc:docMk/>
            <pc:sldMk cId="66861868" sldId="299"/>
            <ac:grpSpMk id="9" creationId="{C6478FC2-DF1F-425A-B6A2-01F62414F9B1}"/>
          </ac:grpSpMkLst>
        </pc:grpChg>
        <pc:grpChg chg="del mod">
          <ac:chgData name="Alonso Raúl Melgarejo Galván" userId="34f8e7f98b12fabf" providerId="LiveId" clId="{FD30FA29-A3C3-4DDE-A8CF-DA98DF169BBC}" dt="2020-06-04T01:47:24.066" v="1456"/>
          <ac:grpSpMkLst>
            <pc:docMk/>
            <pc:sldMk cId="66861868" sldId="299"/>
            <ac:grpSpMk id="11" creationId="{360C4005-4491-45FF-B6EB-C49B06F2BF10}"/>
          </ac:grpSpMkLst>
        </pc:grpChg>
        <pc:grpChg chg="mod">
          <ac:chgData name="Alonso Raúl Melgarejo Galván" userId="34f8e7f98b12fabf" providerId="LiveId" clId="{FD30FA29-A3C3-4DDE-A8CF-DA98DF169BBC}" dt="2020-06-04T01:47:24.066" v="1456"/>
          <ac:grpSpMkLst>
            <pc:docMk/>
            <pc:sldMk cId="66861868" sldId="299"/>
            <ac:grpSpMk id="15" creationId="{C92C9318-14C1-46A9-AA39-A75CC5ADB5EC}"/>
          </ac:grpSpMkLst>
        </pc:grpChg>
        <pc:inkChg chg="add mod">
          <ac:chgData name="Alonso Raúl Melgarejo Galván" userId="34f8e7f98b12fabf" providerId="LiveId" clId="{FD30FA29-A3C3-4DDE-A8CF-DA98DF169BBC}" dt="2020-06-04T01:47:24.066" v="1456"/>
          <ac:inkMkLst>
            <pc:docMk/>
            <pc:sldMk cId="66861868" sldId="299"/>
            <ac:inkMk id="3" creationId="{FAEC1B2B-9BF6-4445-8728-FC0B455C759A}"/>
          </ac:inkMkLst>
        </pc:inkChg>
        <pc:inkChg chg="add mod">
          <ac:chgData name="Alonso Raúl Melgarejo Galván" userId="34f8e7f98b12fabf" providerId="LiveId" clId="{FD30FA29-A3C3-4DDE-A8CF-DA98DF169BBC}" dt="2020-06-04T01:47:24.066" v="1456"/>
          <ac:inkMkLst>
            <pc:docMk/>
            <pc:sldMk cId="66861868" sldId="299"/>
            <ac:inkMk id="4" creationId="{20DC7DAC-77D7-4149-96EB-3EBEA18733A8}"/>
          </ac:inkMkLst>
        </pc:inkChg>
        <pc:inkChg chg="add mod">
          <ac:chgData name="Alonso Raúl Melgarejo Galván" userId="34f8e7f98b12fabf" providerId="LiveId" clId="{FD30FA29-A3C3-4DDE-A8CF-DA98DF169BBC}" dt="2020-06-04T01:47:24.066" v="1456"/>
          <ac:inkMkLst>
            <pc:docMk/>
            <pc:sldMk cId="66861868" sldId="299"/>
            <ac:inkMk id="5" creationId="{1F315FA7-D64C-4452-8C0F-8549BFF1BA66}"/>
          </ac:inkMkLst>
        </pc:inkChg>
        <pc:inkChg chg="add mod">
          <ac:chgData name="Alonso Raúl Melgarejo Galván" userId="34f8e7f98b12fabf" providerId="LiveId" clId="{FD30FA29-A3C3-4DDE-A8CF-DA98DF169BBC}" dt="2020-06-04T01:47:24.066" v="1456"/>
          <ac:inkMkLst>
            <pc:docMk/>
            <pc:sldMk cId="66861868" sldId="299"/>
            <ac:inkMk id="10" creationId="{807B8494-ECDD-4BCB-8D4A-2C0400E3CB4B}"/>
          </ac:inkMkLst>
        </pc:inkChg>
        <pc:inkChg chg="add mod">
          <ac:chgData name="Alonso Raúl Melgarejo Galván" userId="34f8e7f98b12fabf" providerId="LiveId" clId="{FD30FA29-A3C3-4DDE-A8CF-DA98DF169BBC}" dt="2020-06-04T01:47:24.066" v="1456"/>
          <ac:inkMkLst>
            <pc:docMk/>
            <pc:sldMk cId="66861868" sldId="299"/>
            <ac:inkMk id="13" creationId="{6E94CC4C-A264-442B-A758-817BA720FD26}"/>
          </ac:inkMkLst>
        </pc:inkChg>
        <pc:inkChg chg="add mod">
          <ac:chgData name="Alonso Raúl Melgarejo Galván" userId="34f8e7f98b12fabf" providerId="LiveId" clId="{FD30FA29-A3C3-4DDE-A8CF-DA98DF169BBC}" dt="2020-06-04T01:47:24.066" v="1456"/>
          <ac:inkMkLst>
            <pc:docMk/>
            <pc:sldMk cId="66861868" sldId="299"/>
            <ac:inkMk id="14" creationId="{7AF4DC9B-F7C6-48C9-BEB2-D8289B789584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49:03.645" v="1490"/>
        <pc:sldMkLst>
          <pc:docMk/>
          <pc:sldMk cId="159428123" sldId="300"/>
        </pc:sldMkLst>
        <pc:grpChg chg="del mod">
          <ac:chgData name="Alonso Raúl Melgarejo Galván" userId="34f8e7f98b12fabf" providerId="LiveId" clId="{FD30FA29-A3C3-4DDE-A8CF-DA98DF169BBC}" dt="2020-06-04T01:48:26.143" v="1478"/>
          <ac:grpSpMkLst>
            <pc:docMk/>
            <pc:sldMk cId="159428123" sldId="300"/>
            <ac:grpSpMk id="12" creationId="{7CBC0C73-9A80-463B-971B-4BF5C72F2C39}"/>
          </ac:grpSpMkLst>
        </pc:grpChg>
        <pc:grpChg chg="del mod">
          <ac:chgData name="Alonso Raúl Melgarejo Galván" userId="34f8e7f98b12fabf" providerId="LiveId" clId="{FD30FA29-A3C3-4DDE-A8CF-DA98DF169BBC}" dt="2020-06-04T01:48:14.834" v="1474"/>
          <ac:grpSpMkLst>
            <pc:docMk/>
            <pc:sldMk cId="159428123" sldId="300"/>
            <ac:grpSpMk id="23" creationId="{C0B9BCF7-F313-4DDB-B365-54C9D762D06D}"/>
          </ac:grpSpMkLst>
        </pc:grpChg>
        <pc:grpChg chg="del mod">
          <ac:chgData name="Alonso Raúl Melgarejo Galván" userId="34f8e7f98b12fabf" providerId="LiveId" clId="{FD30FA29-A3C3-4DDE-A8CF-DA98DF169BBC}" dt="2020-06-04T01:48:26.143" v="1478"/>
          <ac:grpSpMkLst>
            <pc:docMk/>
            <pc:sldMk cId="159428123" sldId="300"/>
            <ac:grpSpMk id="25" creationId="{BEA93157-74D3-4B30-B4DB-D343B22EBB2F}"/>
          </ac:grpSpMkLst>
        </pc:grpChg>
        <pc:grpChg chg="del mod">
          <ac:chgData name="Alonso Raúl Melgarejo Galván" userId="34f8e7f98b12fabf" providerId="LiveId" clId="{FD30FA29-A3C3-4DDE-A8CF-DA98DF169BBC}" dt="2020-06-04T01:48:34.873" v="1482"/>
          <ac:grpSpMkLst>
            <pc:docMk/>
            <pc:sldMk cId="159428123" sldId="300"/>
            <ac:grpSpMk id="29" creationId="{4EE050CE-61B1-418E-B8B3-57300260D0AC}"/>
          </ac:grpSpMkLst>
        </pc:grpChg>
        <pc:grpChg chg="del mod">
          <ac:chgData name="Alonso Raúl Melgarejo Galván" userId="34f8e7f98b12fabf" providerId="LiveId" clId="{FD30FA29-A3C3-4DDE-A8CF-DA98DF169BBC}" dt="2020-06-04T01:48:46.989" v="1487"/>
          <ac:grpSpMkLst>
            <pc:docMk/>
            <pc:sldMk cId="159428123" sldId="300"/>
            <ac:grpSpMk id="33" creationId="{A13A3E13-D41A-4C0C-9D0D-25F690601AFD}"/>
          </ac:grpSpMkLst>
        </pc:grpChg>
        <pc:grpChg chg="del mod">
          <ac:chgData name="Alonso Raúl Melgarejo Galván" userId="34f8e7f98b12fabf" providerId="LiveId" clId="{FD30FA29-A3C3-4DDE-A8CF-DA98DF169BBC}" dt="2020-06-04T01:48:46.989" v="1487"/>
          <ac:grpSpMkLst>
            <pc:docMk/>
            <pc:sldMk cId="159428123" sldId="300"/>
            <ac:grpSpMk id="36" creationId="{654B27A3-AE97-4765-8832-A2ACDC9D4F81}"/>
          </ac:grpSpMkLst>
        </pc:grpChg>
        <pc:grpChg chg="del mod">
          <ac:chgData name="Alonso Raúl Melgarejo Galván" userId="34f8e7f98b12fabf" providerId="LiveId" clId="{FD30FA29-A3C3-4DDE-A8CF-DA98DF169BBC}" dt="2020-06-04T01:49:03.645" v="1490"/>
          <ac:grpSpMkLst>
            <pc:docMk/>
            <pc:sldMk cId="159428123" sldId="300"/>
            <ac:grpSpMk id="38" creationId="{D9CE8E36-918D-4CA8-9784-62C3DEB99834}"/>
          </ac:grpSpMkLst>
        </pc:grpChg>
        <pc:grpChg chg="mod">
          <ac:chgData name="Alonso Raúl Melgarejo Galván" userId="34f8e7f98b12fabf" providerId="LiveId" clId="{FD30FA29-A3C3-4DDE-A8CF-DA98DF169BBC}" dt="2020-06-04T01:49:03.645" v="1490"/>
          <ac:grpSpMkLst>
            <pc:docMk/>
            <pc:sldMk cId="159428123" sldId="300"/>
            <ac:grpSpMk id="41" creationId="{1EC6F033-2AA7-4D05-81D1-B62B99B94400}"/>
          </ac:grpSpMkLst>
        </pc:grpChg>
        <pc:inkChg chg="add">
          <ac:chgData name="Alonso Raúl Melgarejo Galván" userId="34f8e7f98b12fabf" providerId="LiveId" clId="{FD30FA29-A3C3-4DDE-A8CF-DA98DF169BBC}" dt="2020-06-04T01:47:44.636" v="1457" actId="9405"/>
          <ac:inkMkLst>
            <pc:docMk/>
            <pc:sldMk cId="159428123" sldId="300"/>
            <ac:inkMk id="3" creationId="{B21A70C1-CAFF-4F73-A83D-CA2A26FFBB6F}"/>
          </ac:inkMkLst>
        </pc:inkChg>
        <pc:inkChg chg="add">
          <ac:chgData name="Alonso Raúl Melgarejo Galván" userId="34f8e7f98b12fabf" providerId="LiveId" clId="{FD30FA29-A3C3-4DDE-A8CF-DA98DF169BBC}" dt="2020-06-04T01:47:45.765" v="1458" actId="9405"/>
          <ac:inkMkLst>
            <pc:docMk/>
            <pc:sldMk cId="159428123" sldId="300"/>
            <ac:inkMk id="4" creationId="{5785F2F8-2DDC-46E8-A2BD-27FC3AEBC0DB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5" creationId="{654BDBEE-9EE7-4FC9-BAD2-0A3855624FC2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6" creationId="{D0DB3AEC-8B14-4BD8-8873-400DC36486C1}"/>
          </ac:inkMkLst>
        </pc:inkChg>
        <pc:inkChg chg="add">
          <ac:chgData name="Alonso Raúl Melgarejo Galván" userId="34f8e7f98b12fabf" providerId="LiveId" clId="{FD30FA29-A3C3-4DDE-A8CF-DA98DF169BBC}" dt="2020-06-04T01:47:57.082" v="1462" actId="9405"/>
          <ac:inkMkLst>
            <pc:docMk/>
            <pc:sldMk cId="159428123" sldId="300"/>
            <ac:inkMk id="13" creationId="{C728DF8A-C1DB-4843-9230-0FCA0FC17AD4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14" creationId="{9E13D04B-0266-44EF-962E-748ED312FB82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15" creationId="{D3DEA59D-500D-45D7-A268-BCE31E8C39CE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16" creationId="{2B209E0A-444E-4DBB-8307-E22DADF49C58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17" creationId="{261F8E96-C813-45AD-B22B-F88EB5899E8B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18" creationId="{46AF08DD-8BBA-4090-8D84-12869AB02B1B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19" creationId="{D9BB932F-102B-41B3-876D-6F1260392EC5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20" creationId="{F3178448-E79C-4D8B-A94F-2ECAD6014649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21" creationId="{6DFAB5C8-D855-4BE8-B73D-FD8CE703F877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22" creationId="{111DFFB0-2654-422A-B21C-9995E6A5D61B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24" creationId="{800A6651-20E8-4720-A0D0-23B5A91DA79C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26" creationId="{AE366433-DEF4-4488-BBAD-2C3758DE955F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27" creationId="{DA0BBCAD-B3B5-44CE-A83C-02C0D35BC8F8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28" creationId="{C0E74198-A13D-4D69-9139-57910AB5D574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30" creationId="{F1C6549D-58F2-401C-8F1C-195C6A26CA23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31" creationId="{DCE7719D-21DE-4684-92FB-52FDEDA0E2B1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32" creationId="{A6A25A3B-9CE3-44B2-98D4-1B180B7FF84D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34" creationId="{61E9C0DB-5D29-4F42-91BE-5987BE898C20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35" creationId="{A7CEB23A-75AF-4D20-931A-E17A6620ADB2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37" creationId="{8FB2826A-470B-442E-BAF8-8A43B6AB3BA4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39" creationId="{19E33A22-B6AE-451B-8890-99E4C874D9DF}"/>
          </ac:inkMkLst>
        </pc:inkChg>
        <pc:inkChg chg="add mod">
          <ac:chgData name="Alonso Raúl Melgarejo Galván" userId="34f8e7f98b12fabf" providerId="LiveId" clId="{FD30FA29-A3C3-4DDE-A8CF-DA98DF169BBC}" dt="2020-06-04T01:49:03.645" v="1490"/>
          <ac:inkMkLst>
            <pc:docMk/>
            <pc:sldMk cId="159428123" sldId="300"/>
            <ac:inkMk id="40" creationId="{9CCD7AFD-2433-4135-BCC8-BA42250583E6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00:23.180" v="1831"/>
        <pc:sldMkLst>
          <pc:docMk/>
          <pc:sldMk cId="581135799" sldId="301"/>
        </pc:sldMkLst>
        <pc:grpChg chg="del mod">
          <ac:chgData name="Alonso Raúl Melgarejo Galván" userId="34f8e7f98b12fabf" providerId="LiveId" clId="{FD30FA29-A3C3-4DDE-A8CF-DA98DF169BBC}" dt="2020-06-04T01:57:10.566" v="1718"/>
          <ac:grpSpMkLst>
            <pc:docMk/>
            <pc:sldMk cId="581135799" sldId="301"/>
            <ac:grpSpMk id="15" creationId="{6DF8ED60-F4BF-4436-82E8-8F0D24E90049}"/>
          </ac:grpSpMkLst>
        </pc:grpChg>
        <pc:grpChg chg="del mod">
          <ac:chgData name="Alonso Raúl Melgarejo Galván" userId="34f8e7f98b12fabf" providerId="LiveId" clId="{FD30FA29-A3C3-4DDE-A8CF-DA98DF169BBC}" dt="2020-06-04T01:57:24.221" v="1724"/>
          <ac:grpSpMkLst>
            <pc:docMk/>
            <pc:sldMk cId="581135799" sldId="301"/>
            <ac:grpSpMk id="18" creationId="{8260DB9E-5198-46CB-8BC1-C98591880630}"/>
          </ac:grpSpMkLst>
        </pc:grpChg>
        <pc:grpChg chg="del mod">
          <ac:chgData name="Alonso Raúl Melgarejo Galván" userId="34f8e7f98b12fabf" providerId="LiveId" clId="{FD30FA29-A3C3-4DDE-A8CF-DA98DF169BBC}" dt="2020-06-04T01:57:24.221" v="1724"/>
          <ac:grpSpMkLst>
            <pc:docMk/>
            <pc:sldMk cId="581135799" sldId="301"/>
            <ac:grpSpMk id="81" creationId="{55A01BF8-8136-488A-AA96-1E431FEB12E4}"/>
          </ac:grpSpMkLst>
        </pc:grpChg>
        <pc:grpChg chg="del mod">
          <ac:chgData name="Alonso Raúl Melgarejo Galván" userId="34f8e7f98b12fabf" providerId="LiveId" clId="{FD30FA29-A3C3-4DDE-A8CF-DA98DF169BBC}" dt="2020-06-04T01:57:17.392" v="1720"/>
          <ac:grpSpMkLst>
            <pc:docMk/>
            <pc:sldMk cId="581135799" sldId="301"/>
            <ac:grpSpMk id="84" creationId="{94F0FEB0-4DAC-48D4-9DE2-D4326606858D}"/>
          </ac:grpSpMkLst>
        </pc:grpChg>
        <pc:grpChg chg="del mod">
          <ac:chgData name="Alonso Raúl Melgarejo Galván" userId="34f8e7f98b12fabf" providerId="LiveId" clId="{FD30FA29-A3C3-4DDE-A8CF-DA98DF169BBC}" dt="2020-06-04T01:57:24.221" v="1724"/>
          <ac:grpSpMkLst>
            <pc:docMk/>
            <pc:sldMk cId="581135799" sldId="301"/>
            <ac:grpSpMk id="86" creationId="{A23D0E05-4241-4901-8E19-1AACAF261317}"/>
          </ac:grpSpMkLst>
        </pc:grpChg>
        <pc:grpChg chg="del mod">
          <ac:chgData name="Alonso Raúl Melgarejo Galván" userId="34f8e7f98b12fabf" providerId="LiveId" clId="{FD30FA29-A3C3-4DDE-A8CF-DA98DF169BBC}" dt="2020-06-04T01:58:17.656" v="1739"/>
          <ac:grpSpMkLst>
            <pc:docMk/>
            <pc:sldMk cId="581135799" sldId="301"/>
            <ac:grpSpMk id="90" creationId="{B271E9FF-52DA-45EC-974C-0DF01C173D07}"/>
          </ac:grpSpMkLst>
        </pc:grpChg>
        <pc:grpChg chg="del mod">
          <ac:chgData name="Alonso Raúl Melgarejo Galván" userId="34f8e7f98b12fabf" providerId="LiveId" clId="{FD30FA29-A3C3-4DDE-A8CF-DA98DF169BBC}" dt="2020-06-04T01:57:35.392" v="1732"/>
          <ac:grpSpMkLst>
            <pc:docMk/>
            <pc:sldMk cId="581135799" sldId="301"/>
            <ac:grpSpMk id="91" creationId="{A6145E5F-8ACF-4AA1-A10F-117596C9D39F}"/>
          </ac:grpSpMkLst>
        </pc:grpChg>
        <pc:grpChg chg="del mod">
          <ac:chgData name="Alonso Raúl Melgarejo Galván" userId="34f8e7f98b12fabf" providerId="LiveId" clId="{FD30FA29-A3C3-4DDE-A8CF-DA98DF169BBC}" dt="2020-06-04T01:57:53.521" v="1736"/>
          <ac:grpSpMkLst>
            <pc:docMk/>
            <pc:sldMk cId="581135799" sldId="301"/>
            <ac:grpSpMk id="99" creationId="{27FB6473-95EE-4356-901D-B291A20FDA9E}"/>
          </ac:grpSpMkLst>
        </pc:grpChg>
        <pc:grpChg chg="del mod">
          <ac:chgData name="Alonso Raúl Melgarejo Galván" userId="34f8e7f98b12fabf" providerId="LiveId" clId="{FD30FA29-A3C3-4DDE-A8CF-DA98DF169BBC}" dt="2020-06-04T01:58:17.656" v="1739"/>
          <ac:grpSpMkLst>
            <pc:docMk/>
            <pc:sldMk cId="581135799" sldId="301"/>
            <ac:grpSpMk id="103" creationId="{5533E3E1-FCCF-4A0B-AF7D-592478671D60}"/>
          </ac:grpSpMkLst>
        </pc:grpChg>
        <pc:grpChg chg="del mod">
          <ac:chgData name="Alonso Raúl Melgarejo Galván" userId="34f8e7f98b12fabf" providerId="LiveId" clId="{FD30FA29-A3C3-4DDE-A8CF-DA98DF169BBC}" dt="2020-06-04T01:58:18.667" v="1741"/>
          <ac:grpSpMkLst>
            <pc:docMk/>
            <pc:sldMk cId="581135799" sldId="301"/>
            <ac:grpSpMk id="106" creationId="{3D2DAC27-3D23-481E-877A-83EC792C79D1}"/>
          </ac:grpSpMkLst>
        </pc:grpChg>
        <pc:grpChg chg="del mod">
          <ac:chgData name="Alonso Raúl Melgarejo Galván" userId="34f8e7f98b12fabf" providerId="LiveId" clId="{FD30FA29-A3C3-4DDE-A8CF-DA98DF169BBC}" dt="2020-06-04T01:58:21.527" v="1743"/>
          <ac:grpSpMkLst>
            <pc:docMk/>
            <pc:sldMk cId="581135799" sldId="301"/>
            <ac:grpSpMk id="108" creationId="{0F9811B7-2BC8-4108-B661-E1842B8EB7D5}"/>
          </ac:grpSpMkLst>
        </pc:grpChg>
        <pc:grpChg chg="del mod">
          <ac:chgData name="Alonso Raúl Melgarejo Galván" userId="34f8e7f98b12fabf" providerId="LiveId" clId="{FD30FA29-A3C3-4DDE-A8CF-DA98DF169BBC}" dt="2020-06-04T01:58:23.898" v="1746"/>
          <ac:grpSpMkLst>
            <pc:docMk/>
            <pc:sldMk cId="581135799" sldId="301"/>
            <ac:grpSpMk id="110" creationId="{9851102C-CC44-4BB9-AEEE-B55673C42B83}"/>
          </ac:grpSpMkLst>
        </pc:grpChg>
        <pc:grpChg chg="del mod">
          <ac:chgData name="Alonso Raúl Melgarejo Galván" userId="34f8e7f98b12fabf" providerId="LiveId" clId="{FD30FA29-A3C3-4DDE-A8CF-DA98DF169BBC}" dt="2020-06-04T01:58:25.325" v="1748"/>
          <ac:grpSpMkLst>
            <pc:docMk/>
            <pc:sldMk cId="581135799" sldId="301"/>
            <ac:grpSpMk id="113" creationId="{51319831-A1F7-42AD-AAAF-C682E8179E50}"/>
          </ac:grpSpMkLst>
        </pc:grpChg>
        <pc:grpChg chg="del mod">
          <ac:chgData name="Alonso Raúl Melgarejo Galván" userId="34f8e7f98b12fabf" providerId="LiveId" clId="{FD30FA29-A3C3-4DDE-A8CF-DA98DF169BBC}" dt="2020-06-04T01:58:37.901" v="1761"/>
          <ac:grpSpMkLst>
            <pc:docMk/>
            <pc:sldMk cId="581135799" sldId="301"/>
            <ac:grpSpMk id="115" creationId="{A081B479-0917-47E9-A4BA-F2D911DE3A53}"/>
          </ac:grpSpMkLst>
        </pc:grpChg>
        <pc:grpChg chg="del mod">
          <ac:chgData name="Alonso Raúl Melgarejo Galván" userId="34f8e7f98b12fabf" providerId="LiveId" clId="{FD30FA29-A3C3-4DDE-A8CF-DA98DF169BBC}" dt="2020-06-04T01:58:51.468" v="1772"/>
          <ac:grpSpMkLst>
            <pc:docMk/>
            <pc:sldMk cId="581135799" sldId="301"/>
            <ac:grpSpMk id="125" creationId="{5A1DF0F3-0837-4D89-B1B8-6EF4607A5507}"/>
          </ac:grpSpMkLst>
        </pc:grpChg>
        <pc:grpChg chg="del mod">
          <ac:chgData name="Alonso Raúl Melgarejo Galván" userId="34f8e7f98b12fabf" providerId="LiveId" clId="{FD30FA29-A3C3-4DDE-A8CF-DA98DF169BBC}" dt="2020-06-04T01:58:40.992" v="1763"/>
          <ac:grpSpMkLst>
            <pc:docMk/>
            <pc:sldMk cId="581135799" sldId="301"/>
            <ac:grpSpMk id="128" creationId="{FFDFA1CD-8C9F-44AD-A8AD-F17E75E9E486}"/>
          </ac:grpSpMkLst>
        </pc:grpChg>
        <pc:grpChg chg="del mod">
          <ac:chgData name="Alonso Raúl Melgarejo Galván" userId="34f8e7f98b12fabf" providerId="LiveId" clId="{FD30FA29-A3C3-4DDE-A8CF-DA98DF169BBC}" dt="2020-06-04T01:58:47.402" v="1770"/>
          <ac:grpSpMkLst>
            <pc:docMk/>
            <pc:sldMk cId="581135799" sldId="301"/>
            <ac:grpSpMk id="130" creationId="{D76A9FE9-1E24-4946-9DAE-EC2673C36E9C}"/>
          </ac:grpSpMkLst>
        </pc:grpChg>
        <pc:grpChg chg="del mod">
          <ac:chgData name="Alonso Raúl Melgarejo Galván" userId="34f8e7f98b12fabf" providerId="LiveId" clId="{FD30FA29-A3C3-4DDE-A8CF-DA98DF169BBC}" dt="2020-06-04T01:58:57.732" v="1774"/>
          <ac:grpSpMkLst>
            <pc:docMk/>
            <pc:sldMk cId="581135799" sldId="301"/>
            <ac:grpSpMk id="137" creationId="{A4ACFBA4-A878-4F69-A1B5-78E39036F65E}"/>
          </ac:grpSpMkLst>
        </pc:grpChg>
        <pc:grpChg chg="del mod">
          <ac:chgData name="Alonso Raúl Melgarejo Galván" userId="34f8e7f98b12fabf" providerId="LiveId" clId="{FD30FA29-A3C3-4DDE-A8CF-DA98DF169BBC}" dt="2020-06-04T01:58:57.732" v="1774"/>
          <ac:grpSpMkLst>
            <pc:docMk/>
            <pc:sldMk cId="581135799" sldId="301"/>
            <ac:grpSpMk id="139" creationId="{28E7C50E-F071-4D4F-9E1C-B6F743E0E4AA}"/>
          </ac:grpSpMkLst>
        </pc:grpChg>
        <pc:grpChg chg="del mod">
          <ac:chgData name="Alonso Raúl Melgarejo Galván" userId="34f8e7f98b12fabf" providerId="LiveId" clId="{FD30FA29-A3C3-4DDE-A8CF-DA98DF169BBC}" dt="2020-06-04T01:59:04.205" v="1776"/>
          <ac:grpSpMkLst>
            <pc:docMk/>
            <pc:sldMk cId="581135799" sldId="301"/>
            <ac:grpSpMk id="141" creationId="{9C534F2F-BC6F-4008-BB09-3C3C0F84E6A3}"/>
          </ac:grpSpMkLst>
        </pc:grpChg>
        <pc:grpChg chg="del mod">
          <ac:chgData name="Alonso Raúl Melgarejo Galván" userId="34f8e7f98b12fabf" providerId="LiveId" clId="{FD30FA29-A3C3-4DDE-A8CF-DA98DF169BBC}" dt="2020-06-04T01:59:09.499" v="1778"/>
          <ac:grpSpMkLst>
            <pc:docMk/>
            <pc:sldMk cId="581135799" sldId="301"/>
            <ac:grpSpMk id="143" creationId="{72868E2B-6605-4B61-BEF1-73839145E1E3}"/>
          </ac:grpSpMkLst>
        </pc:grpChg>
        <pc:grpChg chg="del mod">
          <ac:chgData name="Alonso Raúl Melgarejo Galván" userId="34f8e7f98b12fabf" providerId="LiveId" clId="{FD30FA29-A3C3-4DDE-A8CF-DA98DF169BBC}" dt="2020-06-04T01:59:21.292" v="1781"/>
          <ac:grpSpMkLst>
            <pc:docMk/>
            <pc:sldMk cId="581135799" sldId="301"/>
            <ac:grpSpMk id="145" creationId="{A6C91CF1-EB9A-4C59-ADCB-E5EC3F2FB19C}"/>
          </ac:grpSpMkLst>
        </pc:grpChg>
        <pc:grpChg chg="del mod">
          <ac:chgData name="Alonso Raúl Melgarejo Galván" userId="34f8e7f98b12fabf" providerId="LiveId" clId="{FD30FA29-A3C3-4DDE-A8CF-DA98DF169BBC}" dt="2020-06-04T01:59:23.205" v="1783"/>
          <ac:grpSpMkLst>
            <pc:docMk/>
            <pc:sldMk cId="581135799" sldId="301"/>
            <ac:grpSpMk id="148" creationId="{37BA2323-A885-4D41-8EFE-7ECB9665693C}"/>
          </ac:grpSpMkLst>
        </pc:grpChg>
        <pc:grpChg chg="del mod">
          <ac:chgData name="Alonso Raúl Melgarejo Galván" userId="34f8e7f98b12fabf" providerId="LiveId" clId="{FD30FA29-A3C3-4DDE-A8CF-DA98DF169BBC}" dt="2020-06-04T01:59:40.180" v="1800"/>
          <ac:grpSpMkLst>
            <pc:docMk/>
            <pc:sldMk cId="581135799" sldId="301"/>
            <ac:grpSpMk id="150" creationId="{E75D475A-D9F5-418A-9D6F-6B1F2321964E}"/>
          </ac:grpSpMkLst>
        </pc:grpChg>
        <pc:grpChg chg="del mod">
          <ac:chgData name="Alonso Raúl Melgarejo Galván" userId="34f8e7f98b12fabf" providerId="LiveId" clId="{FD30FA29-A3C3-4DDE-A8CF-DA98DF169BBC}" dt="2020-06-04T01:59:40.180" v="1800"/>
          <ac:grpSpMkLst>
            <pc:docMk/>
            <pc:sldMk cId="581135799" sldId="301"/>
            <ac:grpSpMk id="153" creationId="{ACCE78CC-962A-4583-B732-642C0BBD00F1}"/>
          </ac:grpSpMkLst>
        </pc:grpChg>
        <pc:grpChg chg="del mod">
          <ac:chgData name="Alonso Raúl Melgarejo Galván" userId="34f8e7f98b12fabf" providerId="LiveId" clId="{FD30FA29-A3C3-4DDE-A8CF-DA98DF169BBC}" dt="2020-06-04T01:59:44.884" v="1803"/>
          <ac:grpSpMkLst>
            <pc:docMk/>
            <pc:sldMk cId="581135799" sldId="301"/>
            <ac:grpSpMk id="167" creationId="{BAE4F7EF-1678-495F-AE1D-639712127EA0}"/>
          </ac:grpSpMkLst>
        </pc:grpChg>
        <pc:grpChg chg="del mod">
          <ac:chgData name="Alonso Raúl Melgarejo Galván" userId="34f8e7f98b12fabf" providerId="LiveId" clId="{FD30FA29-A3C3-4DDE-A8CF-DA98DF169BBC}" dt="2020-06-04T01:59:45.935" v="1805"/>
          <ac:grpSpMkLst>
            <pc:docMk/>
            <pc:sldMk cId="581135799" sldId="301"/>
            <ac:grpSpMk id="170" creationId="{38A66959-2D9E-460F-8AD9-BD6BD2934B97}"/>
          </ac:grpSpMkLst>
        </pc:grpChg>
        <pc:grpChg chg="del mod">
          <ac:chgData name="Alonso Raúl Melgarejo Galván" userId="34f8e7f98b12fabf" providerId="LiveId" clId="{FD30FA29-A3C3-4DDE-A8CF-DA98DF169BBC}" dt="2020-06-04T02:00:00.475" v="1814"/>
          <ac:grpSpMkLst>
            <pc:docMk/>
            <pc:sldMk cId="581135799" sldId="301"/>
            <ac:grpSpMk id="172" creationId="{6BC270A5-2D75-4AD1-8AFD-4868433B8C0C}"/>
          </ac:grpSpMkLst>
        </pc:grpChg>
        <pc:grpChg chg="del mod">
          <ac:chgData name="Alonso Raúl Melgarejo Galván" userId="34f8e7f98b12fabf" providerId="LiveId" clId="{FD30FA29-A3C3-4DDE-A8CF-DA98DF169BBC}" dt="2020-06-04T02:00:02.904" v="1816"/>
          <ac:grpSpMkLst>
            <pc:docMk/>
            <pc:sldMk cId="581135799" sldId="301"/>
            <ac:grpSpMk id="181" creationId="{3A245DDE-5029-4A53-A244-AF81994F3180}"/>
          </ac:grpSpMkLst>
        </pc:grpChg>
        <pc:grpChg chg="del mod">
          <ac:chgData name="Alonso Raúl Melgarejo Galván" userId="34f8e7f98b12fabf" providerId="LiveId" clId="{FD30FA29-A3C3-4DDE-A8CF-DA98DF169BBC}" dt="2020-06-04T02:00:07.573" v="1825"/>
          <ac:grpSpMkLst>
            <pc:docMk/>
            <pc:sldMk cId="581135799" sldId="301"/>
            <ac:grpSpMk id="183" creationId="{5C47AB5A-CBCD-4D4C-A871-506D2605A9FE}"/>
          </ac:grpSpMkLst>
        </pc:grpChg>
        <pc:grpChg chg="del mod">
          <ac:chgData name="Alonso Raúl Melgarejo Galván" userId="34f8e7f98b12fabf" providerId="LiveId" clId="{FD30FA29-A3C3-4DDE-A8CF-DA98DF169BBC}" dt="2020-06-04T02:00:13.391" v="1829"/>
          <ac:grpSpMkLst>
            <pc:docMk/>
            <pc:sldMk cId="581135799" sldId="301"/>
            <ac:grpSpMk id="192" creationId="{BCEBA94A-E0F1-4EE0-BFB7-708B15BF8B82}"/>
          </ac:grpSpMkLst>
        </pc:grpChg>
        <pc:grpChg chg="del mod">
          <ac:chgData name="Alonso Raúl Melgarejo Galván" userId="34f8e7f98b12fabf" providerId="LiveId" clId="{FD30FA29-A3C3-4DDE-A8CF-DA98DF169BBC}" dt="2020-06-04T02:00:23.180" v="1831"/>
          <ac:grpSpMkLst>
            <pc:docMk/>
            <pc:sldMk cId="581135799" sldId="301"/>
            <ac:grpSpMk id="196" creationId="{46290D36-447A-421E-90BC-BF8A3F29D7B4}"/>
          </ac:grpSpMkLst>
        </pc:grpChg>
        <pc:grpChg chg="mod">
          <ac:chgData name="Alonso Raúl Melgarejo Galván" userId="34f8e7f98b12fabf" providerId="LiveId" clId="{FD30FA29-A3C3-4DDE-A8CF-DA98DF169BBC}" dt="2020-06-04T02:00:23.180" v="1831"/>
          <ac:grpSpMkLst>
            <pc:docMk/>
            <pc:sldMk cId="581135799" sldId="301"/>
            <ac:grpSpMk id="198" creationId="{2E57114C-5AE9-4EF6-822A-17649FF1B69C}"/>
          </ac:grpSpMkLst>
        </pc:grpChg>
        <pc:inkChg chg="add">
          <ac:chgData name="Alonso Raúl Melgarejo Galván" userId="34f8e7f98b12fabf" providerId="LiveId" clId="{FD30FA29-A3C3-4DDE-A8CF-DA98DF169BBC}" dt="2020-06-04T01:55:57.390" v="1689" actId="9405"/>
          <ac:inkMkLst>
            <pc:docMk/>
            <pc:sldMk cId="581135799" sldId="301"/>
            <ac:inkMk id="3" creationId="{AFF80BA5-462D-4123-ADB5-724747099801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4" creationId="{59C5304D-73A5-4FAA-90B8-D1DC7FE2D539}"/>
          </ac:inkMkLst>
        </pc:inkChg>
        <pc:inkChg chg="add del mod">
          <ac:chgData name="Alonso Raúl Melgarejo Galván" userId="34f8e7f98b12fabf" providerId="LiveId" clId="{FD30FA29-A3C3-4DDE-A8CF-DA98DF169BBC}" dt="2020-06-04T01:57:06.152" v="1715"/>
          <ac:inkMkLst>
            <pc:docMk/>
            <pc:sldMk cId="581135799" sldId="301"/>
            <ac:inkMk id="5" creationId="{C568B3D5-44D7-4E68-A22E-473CBBFD3916}"/>
          </ac:inkMkLst>
        </pc:inkChg>
        <pc:inkChg chg="add del mod">
          <ac:chgData name="Alonso Raúl Melgarejo Galván" userId="34f8e7f98b12fabf" providerId="LiveId" clId="{FD30FA29-A3C3-4DDE-A8CF-DA98DF169BBC}" dt="2020-06-04T01:57:05.968" v="1713"/>
          <ac:inkMkLst>
            <pc:docMk/>
            <pc:sldMk cId="581135799" sldId="301"/>
            <ac:inkMk id="6" creationId="{56F138FD-4572-4059-BF5F-1A4AE271EF51}"/>
          </ac:inkMkLst>
        </pc:inkChg>
        <pc:inkChg chg="add del mod">
          <ac:chgData name="Alonso Raúl Melgarejo Galván" userId="34f8e7f98b12fabf" providerId="LiveId" clId="{FD30FA29-A3C3-4DDE-A8CF-DA98DF169BBC}" dt="2020-06-04T01:57:06.862" v="1716"/>
          <ac:inkMkLst>
            <pc:docMk/>
            <pc:sldMk cId="581135799" sldId="301"/>
            <ac:inkMk id="7" creationId="{DE19A14F-E977-460C-BFC0-CA195A1FF6F5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8" creationId="{37AF2E5B-B9FB-4126-AD25-7634D1519C7D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9" creationId="{CB879D77-AB4B-4367-AA06-FB4B8DAEFE0D}"/>
          </ac:inkMkLst>
        </pc:inkChg>
        <pc:inkChg chg="add del mod">
          <ac:chgData name="Alonso Raúl Melgarejo Galván" userId="34f8e7f98b12fabf" providerId="LiveId" clId="{FD30FA29-A3C3-4DDE-A8CF-DA98DF169BBC}" dt="2020-06-04T01:57:05.970" v="1714"/>
          <ac:inkMkLst>
            <pc:docMk/>
            <pc:sldMk cId="581135799" sldId="301"/>
            <ac:inkMk id="10" creationId="{420D4915-A8EF-4811-B883-8F645CDB3A55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6" creationId="{0426CC71-E184-4B43-8FEC-C9C0725BFA7F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7" creationId="{28774256-B512-4F2F-88EE-FC677F15FE65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35" creationId="{31652BF4-630D-4DCE-9B1E-8DC1AF5CBC21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76" creationId="{99358F3A-DA4E-462B-99E1-443D0F8C7946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79" creationId="{E6D52813-230F-43C8-A6FD-2469AD5E1A00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80" creationId="{387B2363-E38A-4E4D-B443-C48865911373}"/>
          </ac:inkMkLst>
        </pc:inkChg>
        <pc:inkChg chg="add">
          <ac:chgData name="Alonso Raúl Melgarejo Galván" userId="34f8e7f98b12fabf" providerId="LiveId" clId="{FD30FA29-A3C3-4DDE-A8CF-DA98DF169BBC}" dt="2020-06-04T01:57:01.685" v="1712" actId="9405"/>
          <ac:inkMkLst>
            <pc:docMk/>
            <pc:sldMk cId="581135799" sldId="301"/>
            <ac:inkMk id="82" creationId="{C6977BAE-2FAA-42E1-AB05-8B0CDE5467C5}"/>
          </ac:inkMkLst>
        </pc:inkChg>
        <pc:inkChg chg="add mod">
          <ac:chgData name="Alonso Raúl Melgarejo Galván" userId="34f8e7f98b12fabf" providerId="LiveId" clId="{FD30FA29-A3C3-4DDE-A8CF-DA98DF169BBC}" dt="2020-06-04T01:57:17.392" v="1720"/>
          <ac:inkMkLst>
            <pc:docMk/>
            <pc:sldMk cId="581135799" sldId="301"/>
            <ac:inkMk id="83" creationId="{8C735D97-31EC-43B0-BCDC-98CD8F4DDEF8}"/>
          </ac:inkMkLst>
        </pc:inkChg>
        <pc:inkChg chg="add mod">
          <ac:chgData name="Alonso Raúl Melgarejo Galván" userId="34f8e7f98b12fabf" providerId="LiveId" clId="{FD30FA29-A3C3-4DDE-A8CF-DA98DF169BBC}" dt="2020-06-04T01:57:24.221" v="1724"/>
          <ac:inkMkLst>
            <pc:docMk/>
            <pc:sldMk cId="581135799" sldId="301"/>
            <ac:inkMk id="85" creationId="{DBA9AA77-FDC9-401E-BC46-55989B3D9094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87" creationId="{7BC7987F-F98D-4D25-A590-10BAB74100B1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88" creationId="{45AE31AD-815A-4203-BD47-0B1D5CAE4C73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89" creationId="{632A5BA8-07AE-42C4-BF67-EE5835382F12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92" creationId="{FBED8440-C37F-4221-BBDB-5762DA76952C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93" creationId="{E228830F-9FA3-40B8-A413-D570ED2E559F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94" creationId="{724CC4AE-48EC-488C-8389-613A908BEF70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95" creationId="{1B708ECC-93A2-4FC7-9DA9-7B187D98A887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96" creationId="{35418C65-D854-403D-A5F8-BC7E73F863A7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97" creationId="{D5AC01F1-638E-48B4-9136-8EAA5BF4DD4D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98" creationId="{76AFEF70-6498-4A0A-B5E6-3263D8B13A19}"/>
          </ac:inkMkLst>
        </pc:inkChg>
        <pc:inkChg chg="add">
          <ac:chgData name="Alonso Raúl Melgarejo Galván" userId="34f8e7f98b12fabf" providerId="LiveId" clId="{FD30FA29-A3C3-4DDE-A8CF-DA98DF169BBC}" dt="2020-06-04T01:57:42.286" v="1733" actId="9405"/>
          <ac:inkMkLst>
            <pc:docMk/>
            <pc:sldMk cId="581135799" sldId="301"/>
            <ac:inkMk id="100" creationId="{E48FD397-77C3-4E26-95A2-D4D8D503C674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01" creationId="{49B6AA3D-D744-42B2-8051-97CE9C5E114B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02" creationId="{A9749394-9D60-4C80-A99D-D8FA71AAEB72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04" creationId="{D997D75A-086C-4552-B6E9-62B09B49C453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05" creationId="{EBE11147-AED6-4431-ACDE-F59BCE157963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07" creationId="{3A83B611-96CE-411B-A5EB-5283610EA1C5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09" creationId="{75354A1D-FCD0-4865-AF27-EB1E8B51C64B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11" creationId="{D43E2BA7-716B-4B89-8695-92E117EC2293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12" creationId="{72FB9EB9-B629-4022-AD9F-78BFB6BBA0C5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14" creationId="{361F7C2E-C4F9-4752-B601-AD21BABD123C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16" creationId="{7B8E6988-2A6D-4369-93A2-372A9BBE2569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17" creationId="{C0143F8D-FA59-4629-AC2E-453DF0522597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18" creationId="{6F66D819-DE7F-4FBF-817E-FBB807DACED5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19" creationId="{35156170-CDA0-4025-A1F7-27CFBA752EF5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20" creationId="{0DDBA084-8451-49B1-B913-AE05B89C57F3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21" creationId="{2E80E136-2257-4EB6-82AD-A797AF5FE213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22" creationId="{6E0B1F1E-0F36-4CE3-9622-C781F58DE8D8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23" creationId="{3DABBB4B-C6A7-48C8-8199-8214DB5F6AF0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24" creationId="{E74DA7B3-7762-41FD-BA75-ABB810A56658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26" creationId="{FFAE1442-69AD-41D3-A5A1-7AAC804CAFA9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27" creationId="{B68EF6B9-7757-4B09-ACEF-605BA09A4745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29" creationId="{40B3E0FE-A502-4250-AECD-8A099FC5A945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31" creationId="{45BCB24E-438F-4879-BA44-9257ECD522CD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32" creationId="{2EA64059-5C96-4C27-ACC9-FC36E03D35C0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33" creationId="{A3F82D39-CB23-4325-84DD-1BD7A8CB8BC1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34" creationId="{12C3FA50-757B-49F4-B48B-50FF9E69A5D0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35" creationId="{68E170A8-897E-4A22-B1FD-35BC22944527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36" creationId="{15A585DD-5A7B-41B0-A98F-1F823A90270D}"/>
          </ac:inkMkLst>
        </pc:inkChg>
        <pc:inkChg chg="add mod">
          <ac:chgData name="Alonso Raúl Melgarejo Galván" userId="34f8e7f98b12fabf" providerId="LiveId" clId="{FD30FA29-A3C3-4DDE-A8CF-DA98DF169BBC}" dt="2020-06-04T01:58:57.732" v="1774"/>
          <ac:inkMkLst>
            <pc:docMk/>
            <pc:sldMk cId="581135799" sldId="301"/>
            <ac:inkMk id="138" creationId="{96628AD2-023A-4D02-AA5D-3584DFF00A87}"/>
          </ac:inkMkLst>
        </pc:inkChg>
        <pc:inkChg chg="add mod">
          <ac:chgData name="Alonso Raúl Melgarejo Galván" userId="34f8e7f98b12fabf" providerId="LiveId" clId="{FD30FA29-A3C3-4DDE-A8CF-DA98DF169BBC}" dt="2020-06-04T01:59:04.205" v="1776"/>
          <ac:inkMkLst>
            <pc:docMk/>
            <pc:sldMk cId="581135799" sldId="301"/>
            <ac:inkMk id="140" creationId="{3D0CBD40-1A86-4F19-BDE7-3167EB33C03D}"/>
          </ac:inkMkLst>
        </pc:inkChg>
        <pc:inkChg chg="add mod">
          <ac:chgData name="Alonso Raúl Melgarejo Galván" userId="34f8e7f98b12fabf" providerId="LiveId" clId="{FD30FA29-A3C3-4DDE-A8CF-DA98DF169BBC}" dt="2020-06-04T01:59:09.499" v="1778"/>
          <ac:inkMkLst>
            <pc:docMk/>
            <pc:sldMk cId="581135799" sldId="301"/>
            <ac:inkMk id="142" creationId="{497CA584-122E-4878-A475-B0A4B883A698}"/>
          </ac:inkMkLst>
        </pc:inkChg>
        <pc:inkChg chg="add mod">
          <ac:chgData name="Alonso Raúl Melgarejo Galván" userId="34f8e7f98b12fabf" providerId="LiveId" clId="{FD30FA29-A3C3-4DDE-A8CF-DA98DF169BBC}" dt="2020-06-04T01:59:21.292" v="1781"/>
          <ac:inkMkLst>
            <pc:docMk/>
            <pc:sldMk cId="581135799" sldId="301"/>
            <ac:inkMk id="144" creationId="{E3145B44-723E-48E9-B18E-75AB0CBDF50A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46" creationId="{5AB215B2-1752-485B-BEF5-5397E192A5F5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47" creationId="{E64F96FA-3736-41A9-BD8B-43D40C4B9C7D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49" creationId="{C61E3E2A-AA85-4BF0-8CCF-34E9D8E3A3FA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51" creationId="{3B3F5858-0EEC-479F-A833-EA49D6484948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52" creationId="{A9BC2D49-41CA-4D0A-856E-F4676A05A207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54" creationId="{2C195D5E-E1AB-43CD-AA87-FF5FFD7778F4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55" creationId="{BB5A559E-E4D3-4B72-973D-E4774EF94DB6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56" creationId="{95E85CC6-D469-4ADF-983E-17474124FEF3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57" creationId="{7D6A7BCA-ACEF-4604-B5E6-4CEB5D3E18A3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58" creationId="{2EBA5309-183A-48F3-9D90-117779C1C969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59" creationId="{530A1D9C-8C2B-4359-B2F6-97636712D6BB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60" creationId="{57DA4FC1-D348-45AB-ADB5-C6A78E2C6E68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61" creationId="{1838A8D2-9687-4FC1-B910-5B49B359A93C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62" creationId="{2BDF3472-14D4-4FF3-8395-208469A212CC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63" creationId="{8C9F9B13-BA7E-4512-9B56-A820C2FB63A9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64" creationId="{A3CD1D67-16C3-4818-BECB-D2250D1FBDC8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65" creationId="{3690CEF8-CB6B-45FC-A3EC-1A82730ACE20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66" creationId="{39065BC3-D4CF-4EFA-8D79-E6E3C5049B92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68" creationId="{51C9A577-B817-41FA-A6A2-3FA39E063BDC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69" creationId="{1B3579E4-98FB-42E9-84EA-7C0CBD59F53D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71" creationId="{F704EF39-F4CC-422F-B1CE-D7F48A84422A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73" creationId="{FB221E88-A471-480C-BE64-1DCF67812A4A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74" creationId="{3EAF52E0-B355-40BA-BB44-14F4FF80570E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75" creationId="{D0FEB78E-9A07-49FB-8583-F4FC628848ED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76" creationId="{FCC6B1E0-8FF5-4D82-A184-6DD5CE567F63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77" creationId="{A683ECD7-0CE0-4E23-A9AB-9F35B2E493DE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78" creationId="{10D144FC-2319-4F69-9256-AD278573BDFC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79" creationId="{C8348ADD-6812-4977-AB93-442DBF2DA1F6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80" creationId="{536A22E2-F0D0-4BA2-8D21-A64E1A1E78D2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82" creationId="{9CFD0852-EC3C-413F-A848-6EFA5E591502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84" creationId="{50494F35-9031-4343-B3E1-7B6FCA46EA2C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85" creationId="{F6717282-5620-4FD1-92A3-393EB39F82FA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86" creationId="{C4D2D8A5-543E-461F-BB7B-B98DC46D55A3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87" creationId="{B6EEAED4-BE08-405A-B792-1CE1930C10CF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88" creationId="{45A74CBE-B605-4275-AF7C-C173CF9896A4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89" creationId="{217AA5CC-0621-4DD5-A723-2E68EA4EFC8A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90" creationId="{D89AD2E4-CCC0-4884-B28C-5E09DD82E04F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91" creationId="{E3230017-5A58-4837-9F65-8663E97EEA4E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93" creationId="{CFAC27BA-4D0E-45B8-91CB-385A9CF0AC68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94" creationId="{2DA993B6-4A1A-41F1-B750-666AEB9C29D1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95" creationId="{756C116B-F581-47EF-AEA0-FC2415B47B22}"/>
          </ac:inkMkLst>
        </pc:inkChg>
        <pc:inkChg chg="add mod">
          <ac:chgData name="Alonso Raúl Melgarejo Galván" userId="34f8e7f98b12fabf" providerId="LiveId" clId="{FD30FA29-A3C3-4DDE-A8CF-DA98DF169BBC}" dt="2020-06-04T02:00:23.180" v="1831"/>
          <ac:inkMkLst>
            <pc:docMk/>
            <pc:sldMk cId="581135799" sldId="301"/>
            <ac:inkMk id="197" creationId="{EA83F817-E451-4C78-9B39-4B2789089079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56:05.287" v="1695"/>
        <pc:sldMkLst>
          <pc:docMk/>
          <pc:sldMk cId="993044455" sldId="302"/>
        </pc:sldMkLst>
        <pc:grpChg chg="del mod">
          <ac:chgData name="Alonso Raúl Melgarejo Galván" userId="34f8e7f98b12fabf" providerId="LiveId" clId="{FD30FA29-A3C3-4DDE-A8CF-DA98DF169BBC}" dt="2020-06-04T01:52:42.517" v="1598"/>
          <ac:grpSpMkLst>
            <pc:docMk/>
            <pc:sldMk cId="993044455" sldId="302"/>
            <ac:grpSpMk id="8" creationId="{81FF051A-7847-4938-9825-20383C10B99E}"/>
          </ac:grpSpMkLst>
        </pc:grpChg>
        <pc:grpChg chg="del mod">
          <ac:chgData name="Alonso Raúl Melgarejo Galván" userId="34f8e7f98b12fabf" providerId="LiveId" clId="{FD30FA29-A3C3-4DDE-A8CF-DA98DF169BBC}" dt="2020-06-04T01:52:16.325" v="1587"/>
          <ac:grpSpMkLst>
            <pc:docMk/>
            <pc:sldMk cId="993044455" sldId="302"/>
            <ac:grpSpMk id="13" creationId="{280D2404-5B1E-486C-B23A-EE8D6CABCF80}"/>
          </ac:grpSpMkLst>
        </pc:grpChg>
        <pc:grpChg chg="del mod">
          <ac:chgData name="Alonso Raúl Melgarejo Galván" userId="34f8e7f98b12fabf" providerId="LiveId" clId="{FD30FA29-A3C3-4DDE-A8CF-DA98DF169BBC}" dt="2020-06-04T01:52:48.517" v="1607"/>
          <ac:grpSpMkLst>
            <pc:docMk/>
            <pc:sldMk cId="993044455" sldId="302"/>
            <ac:grpSpMk id="17" creationId="{8D07C594-6328-4AF8-A4E7-5AE7914CFBD0}"/>
          </ac:grpSpMkLst>
        </pc:grpChg>
        <pc:grpChg chg="del mod">
          <ac:chgData name="Alonso Raúl Melgarejo Galván" userId="34f8e7f98b12fabf" providerId="LiveId" clId="{FD30FA29-A3C3-4DDE-A8CF-DA98DF169BBC}" dt="2020-06-04T01:52:52.647" v="1609"/>
          <ac:grpSpMkLst>
            <pc:docMk/>
            <pc:sldMk cId="993044455" sldId="302"/>
            <ac:grpSpMk id="28" creationId="{269E830B-779B-4BD0-8333-43A21A206B17}"/>
          </ac:grpSpMkLst>
        </pc:grpChg>
        <pc:grpChg chg="del mod">
          <ac:chgData name="Alonso Raúl Melgarejo Galván" userId="34f8e7f98b12fabf" providerId="LiveId" clId="{FD30FA29-A3C3-4DDE-A8CF-DA98DF169BBC}" dt="2020-06-04T01:52:52.647" v="1609"/>
          <ac:grpSpMkLst>
            <pc:docMk/>
            <pc:sldMk cId="993044455" sldId="302"/>
            <ac:grpSpMk id="107" creationId="{B39AA2F3-E33D-4D0A-B546-BA62F5884D65}"/>
          </ac:grpSpMkLst>
        </pc:grpChg>
        <pc:grpChg chg="del mod">
          <ac:chgData name="Alonso Raúl Melgarejo Galván" userId="34f8e7f98b12fabf" providerId="LiveId" clId="{FD30FA29-A3C3-4DDE-A8CF-DA98DF169BBC}" dt="2020-06-04T01:53:00.367" v="1618"/>
          <ac:grpSpMkLst>
            <pc:docMk/>
            <pc:sldMk cId="993044455" sldId="302"/>
            <ac:grpSpMk id="109" creationId="{03D13882-0A93-48F6-B1EE-48EEE095FFFD}"/>
          </ac:grpSpMkLst>
        </pc:grpChg>
        <pc:grpChg chg="del mod">
          <ac:chgData name="Alonso Raúl Melgarejo Galván" userId="34f8e7f98b12fabf" providerId="LiveId" clId="{FD30FA29-A3C3-4DDE-A8CF-DA98DF169BBC}" dt="2020-06-04T01:53:06.876" v="1620"/>
          <ac:grpSpMkLst>
            <pc:docMk/>
            <pc:sldMk cId="993044455" sldId="302"/>
            <ac:grpSpMk id="118" creationId="{4641A11B-AD7B-448B-A037-5516EEFDC081}"/>
          </ac:grpSpMkLst>
        </pc:grpChg>
        <pc:grpChg chg="del mod">
          <ac:chgData name="Alonso Raúl Melgarejo Galván" userId="34f8e7f98b12fabf" providerId="LiveId" clId="{FD30FA29-A3C3-4DDE-A8CF-DA98DF169BBC}" dt="2020-06-04T01:53:08.665" v="1622"/>
          <ac:grpSpMkLst>
            <pc:docMk/>
            <pc:sldMk cId="993044455" sldId="302"/>
            <ac:grpSpMk id="120" creationId="{50EB0D11-F220-4A83-99B1-141EA2C7CDB9}"/>
          </ac:grpSpMkLst>
        </pc:grpChg>
        <pc:grpChg chg="del mod">
          <ac:chgData name="Alonso Raúl Melgarejo Galván" userId="34f8e7f98b12fabf" providerId="LiveId" clId="{FD30FA29-A3C3-4DDE-A8CF-DA98DF169BBC}" dt="2020-06-04T01:53:13.816" v="1625"/>
          <ac:grpSpMkLst>
            <pc:docMk/>
            <pc:sldMk cId="993044455" sldId="302"/>
            <ac:grpSpMk id="122" creationId="{3EB2AD85-FBC4-482B-80F7-DCBBA95DD91D}"/>
          </ac:grpSpMkLst>
        </pc:grpChg>
        <pc:grpChg chg="del mod">
          <ac:chgData name="Alonso Raúl Melgarejo Galván" userId="34f8e7f98b12fabf" providerId="LiveId" clId="{FD30FA29-A3C3-4DDE-A8CF-DA98DF169BBC}" dt="2020-06-04T01:53:17.231" v="1627"/>
          <ac:grpSpMkLst>
            <pc:docMk/>
            <pc:sldMk cId="993044455" sldId="302"/>
            <ac:grpSpMk id="125" creationId="{2C946CB3-08A0-48DF-BAA8-390286403E4F}"/>
          </ac:grpSpMkLst>
        </pc:grpChg>
        <pc:grpChg chg="del mod">
          <ac:chgData name="Alonso Raúl Melgarejo Galván" userId="34f8e7f98b12fabf" providerId="LiveId" clId="{FD30FA29-A3C3-4DDE-A8CF-DA98DF169BBC}" dt="2020-06-04T01:53:19.863" v="1629"/>
          <ac:grpSpMkLst>
            <pc:docMk/>
            <pc:sldMk cId="993044455" sldId="302"/>
            <ac:grpSpMk id="127" creationId="{60C23726-0104-47E9-A28D-676E874A7F39}"/>
          </ac:grpSpMkLst>
        </pc:grpChg>
        <pc:grpChg chg="del mod">
          <ac:chgData name="Alonso Raúl Melgarejo Galván" userId="34f8e7f98b12fabf" providerId="LiveId" clId="{FD30FA29-A3C3-4DDE-A8CF-DA98DF169BBC}" dt="2020-06-04T01:53:23.994" v="1631"/>
          <ac:grpSpMkLst>
            <pc:docMk/>
            <pc:sldMk cId="993044455" sldId="302"/>
            <ac:grpSpMk id="129" creationId="{B36FAD75-2323-4A69-A147-3446C98AC47D}"/>
          </ac:grpSpMkLst>
        </pc:grpChg>
        <pc:grpChg chg="del mod">
          <ac:chgData name="Alonso Raúl Melgarejo Galván" userId="34f8e7f98b12fabf" providerId="LiveId" clId="{FD30FA29-A3C3-4DDE-A8CF-DA98DF169BBC}" dt="2020-06-04T01:53:27.372" v="1633"/>
          <ac:grpSpMkLst>
            <pc:docMk/>
            <pc:sldMk cId="993044455" sldId="302"/>
            <ac:grpSpMk id="131" creationId="{F7F38976-40FF-4616-95DF-60B282D8654D}"/>
          </ac:grpSpMkLst>
        </pc:grpChg>
        <pc:grpChg chg="del mod">
          <ac:chgData name="Alonso Raúl Melgarejo Galván" userId="34f8e7f98b12fabf" providerId="LiveId" clId="{FD30FA29-A3C3-4DDE-A8CF-DA98DF169BBC}" dt="2020-06-04T01:53:30.885" v="1636"/>
          <ac:grpSpMkLst>
            <pc:docMk/>
            <pc:sldMk cId="993044455" sldId="302"/>
            <ac:grpSpMk id="133" creationId="{ACB3A1F4-1743-43F6-AA2B-6602722678B7}"/>
          </ac:grpSpMkLst>
        </pc:grpChg>
        <pc:grpChg chg="del mod">
          <ac:chgData name="Alonso Raúl Melgarejo Galván" userId="34f8e7f98b12fabf" providerId="LiveId" clId="{FD30FA29-A3C3-4DDE-A8CF-DA98DF169BBC}" dt="2020-06-04T01:53:37.307" v="1639"/>
          <ac:grpSpMkLst>
            <pc:docMk/>
            <pc:sldMk cId="993044455" sldId="302"/>
            <ac:grpSpMk id="136" creationId="{61F874C9-E61A-48C9-91BB-40F3E6CE9EED}"/>
          </ac:grpSpMkLst>
        </pc:grpChg>
        <pc:grpChg chg="del mod">
          <ac:chgData name="Alonso Raúl Melgarejo Galván" userId="34f8e7f98b12fabf" providerId="LiveId" clId="{FD30FA29-A3C3-4DDE-A8CF-DA98DF169BBC}" dt="2020-06-04T01:53:40.983" v="1645"/>
          <ac:grpSpMkLst>
            <pc:docMk/>
            <pc:sldMk cId="993044455" sldId="302"/>
            <ac:grpSpMk id="139" creationId="{6A57BF2C-AB54-4346-ABBA-55F20361716E}"/>
          </ac:grpSpMkLst>
        </pc:grpChg>
        <pc:grpChg chg="del mod">
          <ac:chgData name="Alonso Raúl Melgarejo Galván" userId="34f8e7f98b12fabf" providerId="LiveId" clId="{FD30FA29-A3C3-4DDE-A8CF-DA98DF169BBC}" dt="2020-06-04T01:53:51.895" v="1650"/>
          <ac:grpSpMkLst>
            <pc:docMk/>
            <pc:sldMk cId="993044455" sldId="302"/>
            <ac:grpSpMk id="145" creationId="{F3B03B6C-1271-4BF8-BE8A-21764A74749F}"/>
          </ac:grpSpMkLst>
        </pc:grpChg>
        <pc:grpChg chg="del mod">
          <ac:chgData name="Alonso Raúl Melgarejo Galván" userId="34f8e7f98b12fabf" providerId="LiveId" clId="{FD30FA29-A3C3-4DDE-A8CF-DA98DF169BBC}" dt="2020-06-04T01:53:54.665" v="1652"/>
          <ac:grpSpMkLst>
            <pc:docMk/>
            <pc:sldMk cId="993044455" sldId="302"/>
            <ac:grpSpMk id="150" creationId="{1F062604-EB11-4A28-8709-9BC71360151A}"/>
          </ac:grpSpMkLst>
        </pc:grpChg>
        <pc:grpChg chg="del mod">
          <ac:chgData name="Alonso Raúl Melgarejo Galván" userId="34f8e7f98b12fabf" providerId="LiveId" clId="{FD30FA29-A3C3-4DDE-A8CF-DA98DF169BBC}" dt="2020-06-04T01:53:58.394" v="1656"/>
          <ac:grpSpMkLst>
            <pc:docMk/>
            <pc:sldMk cId="993044455" sldId="302"/>
            <ac:grpSpMk id="152" creationId="{9E0CE7C8-B9FF-4113-9D8D-2E0C53927457}"/>
          </ac:grpSpMkLst>
        </pc:grpChg>
        <pc:grpChg chg="del mod">
          <ac:chgData name="Alonso Raúl Melgarejo Galván" userId="34f8e7f98b12fabf" providerId="LiveId" clId="{FD30FA29-A3C3-4DDE-A8CF-DA98DF169BBC}" dt="2020-06-04T01:54:07.239" v="1658"/>
          <ac:grpSpMkLst>
            <pc:docMk/>
            <pc:sldMk cId="993044455" sldId="302"/>
            <ac:grpSpMk id="156" creationId="{687FC3FC-B4DD-4E04-BE2A-989BC60D2CB9}"/>
          </ac:grpSpMkLst>
        </pc:grpChg>
        <pc:grpChg chg="del mod">
          <ac:chgData name="Alonso Raúl Melgarejo Galván" userId="34f8e7f98b12fabf" providerId="LiveId" clId="{FD30FA29-A3C3-4DDE-A8CF-DA98DF169BBC}" dt="2020-06-04T01:54:34.060" v="1670"/>
          <ac:grpSpMkLst>
            <pc:docMk/>
            <pc:sldMk cId="993044455" sldId="302"/>
            <ac:grpSpMk id="158" creationId="{8315FD48-E160-413B-B1E1-319F32042FDB}"/>
          </ac:grpSpMkLst>
        </pc:grpChg>
        <pc:grpChg chg="del mod">
          <ac:chgData name="Alonso Raúl Melgarejo Galván" userId="34f8e7f98b12fabf" providerId="LiveId" clId="{FD30FA29-A3C3-4DDE-A8CF-DA98DF169BBC}" dt="2020-06-04T01:54:34.060" v="1670"/>
          <ac:grpSpMkLst>
            <pc:docMk/>
            <pc:sldMk cId="993044455" sldId="302"/>
            <ac:grpSpMk id="160" creationId="{D5540489-2F36-4DBF-8C09-B2D2C3D50A65}"/>
          </ac:grpSpMkLst>
        </pc:grpChg>
        <pc:grpChg chg="del mod">
          <ac:chgData name="Alonso Raúl Melgarejo Galván" userId="34f8e7f98b12fabf" providerId="LiveId" clId="{FD30FA29-A3C3-4DDE-A8CF-DA98DF169BBC}" dt="2020-06-04T01:54:34.060" v="1670"/>
          <ac:grpSpMkLst>
            <pc:docMk/>
            <pc:sldMk cId="993044455" sldId="302"/>
            <ac:grpSpMk id="167" creationId="{7972E481-2727-406E-B763-F39B5AB1384F}"/>
          </ac:grpSpMkLst>
        </pc:grpChg>
        <pc:grpChg chg="del mod">
          <ac:chgData name="Alonso Raúl Melgarejo Galván" userId="34f8e7f98b12fabf" providerId="LiveId" clId="{FD30FA29-A3C3-4DDE-A8CF-DA98DF169BBC}" dt="2020-06-04T01:54:43.376" v="1672"/>
          <ac:grpSpMkLst>
            <pc:docMk/>
            <pc:sldMk cId="993044455" sldId="302"/>
            <ac:grpSpMk id="170" creationId="{978D6EE9-9278-4724-9DBD-686F4091C162}"/>
          </ac:grpSpMkLst>
        </pc:grpChg>
        <pc:grpChg chg="del mod">
          <ac:chgData name="Alonso Raúl Melgarejo Galván" userId="34f8e7f98b12fabf" providerId="LiveId" clId="{FD30FA29-A3C3-4DDE-A8CF-DA98DF169BBC}" dt="2020-06-04T01:54:56.386" v="1676"/>
          <ac:grpSpMkLst>
            <pc:docMk/>
            <pc:sldMk cId="993044455" sldId="302"/>
            <ac:grpSpMk id="172" creationId="{7C2F260F-D0FE-419B-9D5D-15E6CD69310B}"/>
          </ac:grpSpMkLst>
        </pc:grpChg>
        <pc:grpChg chg="del mod">
          <ac:chgData name="Alonso Raúl Melgarejo Galván" userId="34f8e7f98b12fabf" providerId="LiveId" clId="{FD30FA29-A3C3-4DDE-A8CF-DA98DF169BBC}" dt="2020-06-04T01:55:01.901" v="1681"/>
          <ac:grpSpMkLst>
            <pc:docMk/>
            <pc:sldMk cId="993044455" sldId="302"/>
            <ac:grpSpMk id="176" creationId="{B7168EF7-E87F-4A40-8109-7E430894630E}"/>
          </ac:grpSpMkLst>
        </pc:grpChg>
        <pc:grpChg chg="del mod">
          <ac:chgData name="Alonso Raúl Melgarejo Galván" userId="34f8e7f98b12fabf" providerId="LiveId" clId="{FD30FA29-A3C3-4DDE-A8CF-DA98DF169BBC}" dt="2020-06-04T01:55:02.976" v="1683"/>
          <ac:grpSpMkLst>
            <pc:docMk/>
            <pc:sldMk cId="993044455" sldId="302"/>
            <ac:grpSpMk id="181" creationId="{6C8FC98F-CE2E-408E-83B4-9ACFABE2FBAA}"/>
          </ac:grpSpMkLst>
        </pc:grpChg>
        <pc:grpChg chg="del mod">
          <ac:chgData name="Alonso Raúl Melgarejo Galván" userId="34f8e7f98b12fabf" providerId="LiveId" clId="{FD30FA29-A3C3-4DDE-A8CF-DA98DF169BBC}" dt="2020-06-04T01:55:08.290" v="1688"/>
          <ac:grpSpMkLst>
            <pc:docMk/>
            <pc:sldMk cId="993044455" sldId="302"/>
            <ac:grpSpMk id="183" creationId="{2126D087-DA97-4596-8555-21AB3AB14003}"/>
          </ac:grpSpMkLst>
        </pc:grpChg>
        <pc:grpChg chg="del mod">
          <ac:chgData name="Alonso Raúl Melgarejo Galván" userId="34f8e7f98b12fabf" providerId="LiveId" clId="{FD30FA29-A3C3-4DDE-A8CF-DA98DF169BBC}" dt="2020-06-04T01:56:05.287" v="1695"/>
          <ac:grpSpMkLst>
            <pc:docMk/>
            <pc:sldMk cId="993044455" sldId="302"/>
            <ac:grpSpMk id="188" creationId="{79DEBC7D-9C95-466D-921F-D884D2F8B769}"/>
          </ac:grpSpMkLst>
        </pc:grpChg>
        <pc:grpChg chg="mod">
          <ac:chgData name="Alonso Raúl Melgarejo Galván" userId="34f8e7f98b12fabf" providerId="LiveId" clId="{FD30FA29-A3C3-4DDE-A8CF-DA98DF169BBC}" dt="2020-06-04T01:56:05.287" v="1695"/>
          <ac:grpSpMkLst>
            <pc:docMk/>
            <pc:sldMk cId="993044455" sldId="302"/>
            <ac:grpSpMk id="194" creationId="{86478663-1E32-4EAC-9B17-47E9C603B7AA}"/>
          </ac:grpSpMkLst>
        </pc:grp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3" creationId="{D08125EE-D616-45C0-93BD-79EE9E3A8580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4" creationId="{06CFB382-63FA-4B5D-82B3-F2425A58FCF8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5" creationId="{3D4C63DC-61C2-4422-8770-6D204784093A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6" creationId="{3A38291A-45F8-4C6A-B23A-AAEA83140DDD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7" creationId="{98FF1426-77E3-478D-8E5D-DF9725AA31E5}"/>
          </ac:inkMkLst>
        </pc:inkChg>
        <pc:inkChg chg="add del mod">
          <ac:chgData name="Alonso Raúl Melgarejo Galván" userId="34f8e7f98b12fabf" providerId="LiveId" clId="{FD30FA29-A3C3-4DDE-A8CF-DA98DF169BBC}" dt="2020-06-04T01:52:16.327" v="1588"/>
          <ac:inkMkLst>
            <pc:docMk/>
            <pc:sldMk cId="993044455" sldId="302"/>
            <ac:inkMk id="9" creationId="{576DD3E0-11C2-496C-99C1-DB2AF503BF74}"/>
          </ac:inkMkLst>
        </pc:inkChg>
        <pc:inkChg chg="add del mod">
          <ac:chgData name="Alonso Raúl Melgarejo Galván" userId="34f8e7f98b12fabf" providerId="LiveId" clId="{FD30FA29-A3C3-4DDE-A8CF-DA98DF169BBC}" dt="2020-06-04T01:52:16.325" v="1587"/>
          <ac:inkMkLst>
            <pc:docMk/>
            <pc:sldMk cId="993044455" sldId="302"/>
            <ac:inkMk id="10" creationId="{3BA1C1A7-4087-4CE3-ABF6-CA2C0238AE36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4" creationId="{D0923B33-3BDA-4FC4-8C74-CB1C07BF15ED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5" creationId="{F4A5FBDD-79EA-4578-A31D-C5242420FCCB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6" creationId="{C806B519-A92F-4EE3-A8DA-A394E0D5F2A1}"/>
          </ac:inkMkLst>
        </pc:inkChg>
        <pc:inkChg chg="add">
          <ac:chgData name="Alonso Raúl Melgarejo Galván" userId="34f8e7f98b12fabf" providerId="LiveId" clId="{FD30FA29-A3C3-4DDE-A8CF-DA98DF169BBC}" dt="2020-06-04T01:52:29.597" v="1593" actId="9405"/>
          <ac:inkMkLst>
            <pc:docMk/>
            <pc:sldMk cId="993044455" sldId="302"/>
            <ac:inkMk id="18" creationId="{F4650605-B03F-46FD-8CE3-358B6DA5FB16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23" creationId="{D59CCE08-A658-403B-83C6-662FC61132E2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24" creationId="{06B35EA5-F5EB-48FE-805C-3B439AC5AD52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25" creationId="{C36DE4A8-36C6-438E-BF93-CEA38EE8B8F9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26" creationId="{5157DAE8-2FCB-4CB5-835E-2FEF80B29A53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33" creationId="{8AF65805-ED61-45F7-BEB7-7AD3FA3C2720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00" creationId="{8D134C91-5B13-40DB-9296-A8C04FF8C248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01" creationId="{E20FF2E2-DB73-4613-9936-9E5D17747906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02" creationId="{39C95013-2C71-4041-B649-61EEE205827D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03" creationId="{E855FD9C-E92B-4337-8C6D-785DEBCE4BB1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04" creationId="{7DD70FBE-39EE-4E79-926B-81BFA05F4183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05" creationId="{AC88696C-C246-4912-B29F-989C425422B2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06" creationId="{03CEC85D-A199-4FBE-99A4-B9BE78FCCCA7}"/>
          </ac:inkMkLst>
        </pc:inkChg>
        <pc:inkChg chg="add mod">
          <ac:chgData name="Alonso Raúl Melgarejo Galván" userId="34f8e7f98b12fabf" providerId="LiveId" clId="{FD30FA29-A3C3-4DDE-A8CF-DA98DF169BBC}" dt="2020-06-04T01:53:00.367" v="1618"/>
          <ac:inkMkLst>
            <pc:docMk/>
            <pc:sldMk cId="993044455" sldId="302"/>
            <ac:inkMk id="108" creationId="{5AF0131D-59F0-4AB0-B990-41F92444FAEB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10" creationId="{426828BA-4397-45DA-9628-9FCD6FF748AC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11" creationId="{27972AF4-B53B-4D0B-8915-E352FBA33915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12" creationId="{367F15F4-2FCC-4365-A4F6-618EE48286C1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13" creationId="{1CCD77B8-4832-4B62-9673-BF0C58D32300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14" creationId="{FAF3D742-AABF-4130-9854-96A16EB5C6E0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15" creationId="{5C61600F-5AA0-42D8-A844-4FFF77C9C940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16" creationId="{7D5890A3-AEF0-4046-A2AA-0233BDD70604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17" creationId="{28E8B1AB-DF68-4EB9-BFED-EC2D2338E0C3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19" creationId="{CB67FD88-C188-4C4A-B8B0-7F989227360D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21" creationId="{4D2C94C4-E46A-4D5D-98F8-67CB219DC3AC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23" creationId="{4D11A270-1C65-4C38-8B7E-F2A1BC6D53F3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24" creationId="{3591D235-D882-44F9-9444-3E9089B69B9B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26" creationId="{0E2A847D-35D4-4A80-873A-E8F09E5D0BC3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28" creationId="{DDDDF8C9-4765-441F-B821-8377954C26E8}"/>
          </ac:inkMkLst>
        </pc:inkChg>
        <pc:inkChg chg="add mod">
          <ac:chgData name="Alonso Raúl Melgarejo Galván" userId="34f8e7f98b12fabf" providerId="LiveId" clId="{FD30FA29-A3C3-4DDE-A8CF-DA98DF169BBC}" dt="2020-06-04T01:53:27.372" v="1633"/>
          <ac:inkMkLst>
            <pc:docMk/>
            <pc:sldMk cId="993044455" sldId="302"/>
            <ac:inkMk id="130" creationId="{4FA3C9A0-506F-4154-8F34-D0EA1842BDE1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32" creationId="{AB1D7F65-BB0E-462C-8AB4-0B9D3F36618A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34" creationId="{B13F59BB-DF1D-4169-AE59-72ACC669DCA6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35" creationId="{E3CEF3FE-03F3-455D-A4D3-91CE6370317D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37" creationId="{0974A31D-6E5E-4E5F-8ACB-16E6FC3FD778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38" creationId="{179EF064-0086-4015-9E5E-E5EA4D951629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40" creationId="{F3E9039D-1F28-4F21-9FA6-32A53C97B6EB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41" creationId="{F569D557-5F5B-487C-8138-D09459B8400D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42" creationId="{E75D2E42-5A50-43A2-ABEA-C2D2BA9F47C6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43" creationId="{F8C02442-3F73-4903-83FE-B059834D9CFE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44" creationId="{ACF3C22C-11BD-4F98-83C7-C0DA4FA51AA5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46" creationId="{E82E3736-3140-4C79-886A-A400928CACFB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47" creationId="{078DDB27-16A7-49D2-9EB3-73AD222AB8BB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48" creationId="{72E9362D-EEC3-459B-A334-777895AEBFF5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49" creationId="{DCFB6303-7B78-4EFB-9412-656B29B46BFA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51" creationId="{EC8A57D3-65F8-4BDF-A939-7E7A5B89ED73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53" creationId="{69AD9D9D-5CD5-471B-A1C6-C3E27A2A9A1A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54" creationId="{7231CFD2-C3AC-46F7-A89F-BC389C1679D2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55" creationId="{C835323D-89C7-43AC-891C-48AEFBB5CB4E}"/>
          </ac:inkMkLst>
        </pc:inkChg>
        <pc:inkChg chg="add mod">
          <ac:chgData name="Alonso Raúl Melgarejo Galván" userId="34f8e7f98b12fabf" providerId="LiveId" clId="{FD30FA29-A3C3-4DDE-A8CF-DA98DF169BBC}" dt="2020-06-04T01:54:34.060" v="1670"/>
          <ac:inkMkLst>
            <pc:docMk/>
            <pc:sldMk cId="993044455" sldId="302"/>
            <ac:inkMk id="157" creationId="{9CA1FA81-6C43-48E2-9FEA-C1D13152BE07}"/>
          </ac:inkMkLst>
        </pc:inkChg>
        <pc:inkChg chg="add mod">
          <ac:chgData name="Alonso Raúl Melgarejo Galván" userId="34f8e7f98b12fabf" providerId="LiveId" clId="{FD30FA29-A3C3-4DDE-A8CF-DA98DF169BBC}" dt="2020-06-04T01:54:34.060" v="1670"/>
          <ac:inkMkLst>
            <pc:docMk/>
            <pc:sldMk cId="993044455" sldId="302"/>
            <ac:inkMk id="159" creationId="{CAAAD68A-5471-4428-8B8D-AF0CE2F71ED3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61" creationId="{7701D02F-5B10-4DB9-874F-E36B48DCF16A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62" creationId="{B68E3E37-82A5-48E3-8B57-62585B07E18E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63" creationId="{BD02A25E-C3A2-4D6F-9506-565C67AC486C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64" creationId="{56FE30A6-56B0-4280-8529-2E0F2A972578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65" creationId="{455C5A56-5EC0-40E4-B886-3142C3E50CE9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66" creationId="{F47DBDD5-AB6C-46D2-BC13-8495AA31C76A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68" creationId="{32852989-92B2-4421-95CF-47111DE6A4F8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69" creationId="{442F6B27-8FA1-410A-B780-5EE3FE4210C5}"/>
          </ac:inkMkLst>
        </pc:inkChg>
        <pc:inkChg chg="add mod">
          <ac:chgData name="Alonso Raúl Melgarejo Galván" userId="34f8e7f98b12fabf" providerId="LiveId" clId="{FD30FA29-A3C3-4DDE-A8CF-DA98DF169BBC}" dt="2020-06-04T01:54:56.386" v="1676"/>
          <ac:inkMkLst>
            <pc:docMk/>
            <pc:sldMk cId="993044455" sldId="302"/>
            <ac:inkMk id="171" creationId="{9DD6893F-0D01-44C7-82E0-0EB30FC151B9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73" creationId="{86A02B1E-D5B4-4CF6-BE9F-4DBEB54B261A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74" creationId="{35A536A5-C055-4A6B-AF0E-B03A8E4D3A97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75" creationId="{A3B38BCE-A389-4735-9012-81BC4148AC4C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77" creationId="{E67D3733-F857-4134-AF38-295A36A93C41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78" creationId="{8E6D74DB-D011-455C-9935-1ECF34BE2AE1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79" creationId="{6693DD46-2454-407E-9FF2-8F96274F51FD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80" creationId="{A868E081-2DF8-4085-89DD-9AB9F973692B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82" creationId="{C8044CA3-1FD3-47F5-807F-5B05EA2BBB67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84" creationId="{BE69F506-EB79-4124-8FA7-5526D830FA37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85" creationId="{A3BAD567-0721-4BDA-B308-B407C5D09B8A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86" creationId="{810F5503-1E71-41BA-B20C-1608CFA40ECC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87" creationId="{8A1CDA49-7C51-4D5C-847C-5F1866D8D4A4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89" creationId="{657DCDE0-3773-47F2-B931-AA5506D5E0CF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90" creationId="{6AD701BC-C08E-47B5-BF5F-9ACCBD043A8A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91" creationId="{B338D84B-157D-42A9-9309-61B8F78A394B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92" creationId="{AB9A8048-4634-4B17-A5A4-A0B4F2DC965F}"/>
          </ac:inkMkLst>
        </pc:inkChg>
        <pc:inkChg chg="add mod">
          <ac:chgData name="Alonso Raúl Melgarejo Galván" userId="34f8e7f98b12fabf" providerId="LiveId" clId="{FD30FA29-A3C3-4DDE-A8CF-DA98DF169BBC}" dt="2020-06-04T01:56:05.287" v="1695"/>
          <ac:inkMkLst>
            <pc:docMk/>
            <pc:sldMk cId="993044455" sldId="302"/>
            <ac:inkMk id="193" creationId="{742A69AD-AAA4-4185-831B-0B7C7D377764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1:51:35.088" v="1577"/>
        <pc:sldMkLst>
          <pc:docMk/>
          <pc:sldMk cId="3561760056" sldId="303"/>
        </pc:sldMkLst>
        <pc:grpChg chg="del mod">
          <ac:chgData name="Alonso Raúl Melgarejo Galván" userId="34f8e7f98b12fabf" providerId="LiveId" clId="{FD30FA29-A3C3-4DDE-A8CF-DA98DF169BBC}" dt="2020-06-04T01:49:38.112" v="1500"/>
          <ac:grpSpMkLst>
            <pc:docMk/>
            <pc:sldMk cId="3561760056" sldId="303"/>
            <ac:grpSpMk id="8" creationId="{3D7408EC-838B-4CCB-9BED-E021BBBBD587}"/>
          </ac:grpSpMkLst>
        </pc:grpChg>
        <pc:grpChg chg="del mod">
          <ac:chgData name="Alonso Raúl Melgarejo Galván" userId="34f8e7f98b12fabf" providerId="LiveId" clId="{FD30FA29-A3C3-4DDE-A8CF-DA98DF169BBC}" dt="2020-06-04T01:49:47.471" v="1510"/>
          <ac:grpSpMkLst>
            <pc:docMk/>
            <pc:sldMk cId="3561760056" sldId="303"/>
            <ac:grpSpMk id="13" creationId="{18FAD189-86F9-46DF-BED3-193F33FF3138}"/>
          </ac:grpSpMkLst>
        </pc:grpChg>
        <pc:grpChg chg="del mod">
          <ac:chgData name="Alonso Raúl Melgarejo Galván" userId="34f8e7f98b12fabf" providerId="LiveId" clId="{FD30FA29-A3C3-4DDE-A8CF-DA98DF169BBC}" dt="2020-06-04T01:49:54.691" v="1518"/>
          <ac:grpSpMkLst>
            <pc:docMk/>
            <pc:sldMk cId="3561760056" sldId="303"/>
            <ac:grpSpMk id="49" creationId="{E12D74B2-4D3A-4BF6-B5A9-F35842D07361}"/>
          </ac:grpSpMkLst>
        </pc:grpChg>
        <pc:grpChg chg="del mod">
          <ac:chgData name="Alonso Raúl Melgarejo Galván" userId="34f8e7f98b12fabf" providerId="LiveId" clId="{FD30FA29-A3C3-4DDE-A8CF-DA98DF169BBC}" dt="2020-06-04T01:49:58.991" v="1521"/>
          <ac:grpSpMkLst>
            <pc:docMk/>
            <pc:sldMk cId="3561760056" sldId="303"/>
            <ac:grpSpMk id="65" creationId="{1E322384-2C8D-4712-890F-5CC9A739612E}"/>
          </ac:grpSpMkLst>
        </pc:grpChg>
        <pc:grpChg chg="del mod">
          <ac:chgData name="Alonso Raúl Melgarejo Galván" userId="34f8e7f98b12fabf" providerId="LiveId" clId="{FD30FA29-A3C3-4DDE-A8CF-DA98DF169BBC}" dt="2020-06-04T01:50:04.149" v="1523"/>
          <ac:grpSpMkLst>
            <pc:docMk/>
            <pc:sldMk cId="3561760056" sldId="303"/>
            <ac:grpSpMk id="72" creationId="{1EE95220-CA6E-4C56-8C03-A24EBA2EE06B}"/>
          </ac:grpSpMkLst>
        </pc:grpChg>
        <pc:grpChg chg="del mod">
          <ac:chgData name="Alonso Raúl Melgarejo Galván" userId="34f8e7f98b12fabf" providerId="LiveId" clId="{FD30FA29-A3C3-4DDE-A8CF-DA98DF169BBC}" dt="2020-06-04T01:50:24.504" v="1529"/>
          <ac:grpSpMkLst>
            <pc:docMk/>
            <pc:sldMk cId="3561760056" sldId="303"/>
            <ac:grpSpMk id="74" creationId="{6374C40B-6B84-4060-821A-1AEBAFD6B2C9}"/>
          </ac:grpSpMkLst>
        </pc:grpChg>
        <pc:grpChg chg="del mod">
          <ac:chgData name="Alonso Raúl Melgarejo Galván" userId="34f8e7f98b12fabf" providerId="LiveId" clId="{FD30FA29-A3C3-4DDE-A8CF-DA98DF169BBC}" dt="2020-06-04T01:50:29.947" v="1531"/>
          <ac:grpSpMkLst>
            <pc:docMk/>
            <pc:sldMk cId="3561760056" sldId="303"/>
            <ac:grpSpMk id="87" creationId="{9444C3D6-C809-4902-9787-71B3A06128F0}"/>
          </ac:grpSpMkLst>
        </pc:grpChg>
        <pc:grpChg chg="del mod">
          <ac:chgData name="Alonso Raúl Melgarejo Galván" userId="34f8e7f98b12fabf" providerId="LiveId" clId="{FD30FA29-A3C3-4DDE-A8CF-DA98DF169BBC}" dt="2020-06-04T01:50:34.570" v="1536"/>
          <ac:grpSpMkLst>
            <pc:docMk/>
            <pc:sldMk cId="3561760056" sldId="303"/>
            <ac:grpSpMk id="89" creationId="{9CC7E0FE-D115-4E08-B8DC-DB5C0954AE8F}"/>
          </ac:grpSpMkLst>
        </pc:grpChg>
        <pc:grpChg chg="del mod">
          <ac:chgData name="Alonso Raúl Melgarejo Galván" userId="34f8e7f98b12fabf" providerId="LiveId" clId="{FD30FA29-A3C3-4DDE-A8CF-DA98DF169BBC}" dt="2020-06-04T01:50:42.694" v="1539"/>
          <ac:grpSpMkLst>
            <pc:docMk/>
            <pc:sldMk cId="3561760056" sldId="303"/>
            <ac:grpSpMk id="98" creationId="{17D9F78D-B556-4D11-9960-07DAEF775863}"/>
          </ac:grpSpMkLst>
        </pc:grpChg>
        <pc:grpChg chg="del mod">
          <ac:chgData name="Alonso Raúl Melgarejo Galván" userId="34f8e7f98b12fabf" providerId="LiveId" clId="{FD30FA29-A3C3-4DDE-A8CF-DA98DF169BBC}" dt="2020-06-04T01:50:45.372" v="1542"/>
          <ac:grpSpMkLst>
            <pc:docMk/>
            <pc:sldMk cId="3561760056" sldId="303"/>
            <ac:grpSpMk id="105" creationId="{24B56F4B-F238-4A2C-9E31-A2995B962DA9}"/>
          </ac:grpSpMkLst>
        </pc:grpChg>
        <pc:grpChg chg="del mod">
          <ac:chgData name="Alonso Raúl Melgarejo Galván" userId="34f8e7f98b12fabf" providerId="LiveId" clId="{FD30FA29-A3C3-4DDE-A8CF-DA98DF169BBC}" dt="2020-06-04T01:50:58.199" v="1552"/>
          <ac:grpSpMkLst>
            <pc:docMk/>
            <pc:sldMk cId="3561760056" sldId="303"/>
            <ac:grpSpMk id="112" creationId="{F1BA6DFC-D858-4EC4-AC55-F3446397BEA9}"/>
          </ac:grpSpMkLst>
        </pc:grpChg>
        <pc:grpChg chg="del mod">
          <ac:chgData name="Alonso Raúl Melgarejo Galván" userId="34f8e7f98b12fabf" providerId="LiveId" clId="{FD30FA29-A3C3-4DDE-A8CF-DA98DF169BBC}" dt="2020-06-04T01:51:00.275" v="1554"/>
          <ac:grpSpMkLst>
            <pc:docMk/>
            <pc:sldMk cId="3561760056" sldId="303"/>
            <ac:grpSpMk id="137" creationId="{A4229709-C0BA-4DD2-B3F0-4791C3F5D1BD}"/>
          </ac:grpSpMkLst>
        </pc:grpChg>
        <pc:grpChg chg="del mod">
          <ac:chgData name="Alonso Raúl Melgarejo Galván" userId="34f8e7f98b12fabf" providerId="LiveId" clId="{FD30FA29-A3C3-4DDE-A8CF-DA98DF169BBC}" dt="2020-06-04T01:51:27.538" v="1568"/>
          <ac:grpSpMkLst>
            <pc:docMk/>
            <pc:sldMk cId="3561760056" sldId="303"/>
            <ac:grpSpMk id="176" creationId="{137A3AD9-0A24-4E2F-8DFC-EBC579CD42B9}"/>
          </ac:grpSpMkLst>
        </pc:grpChg>
        <pc:grpChg chg="del mod">
          <ac:chgData name="Alonso Raúl Melgarejo Galván" userId="34f8e7f98b12fabf" providerId="LiveId" clId="{FD30FA29-A3C3-4DDE-A8CF-DA98DF169BBC}" dt="2020-06-04T01:51:27.538" v="1568"/>
          <ac:grpSpMkLst>
            <pc:docMk/>
            <pc:sldMk cId="3561760056" sldId="303"/>
            <ac:grpSpMk id="180" creationId="{B4234580-1BD6-4C26-B740-E65D5DD27504}"/>
          </ac:grpSpMkLst>
        </pc:grpChg>
        <pc:grpChg chg="del mod">
          <ac:chgData name="Alonso Raúl Melgarejo Galván" userId="34f8e7f98b12fabf" providerId="LiveId" clId="{FD30FA29-A3C3-4DDE-A8CF-DA98DF169BBC}" dt="2020-06-04T01:51:27.538" v="1568"/>
          <ac:grpSpMkLst>
            <pc:docMk/>
            <pc:sldMk cId="3561760056" sldId="303"/>
            <ac:grpSpMk id="185" creationId="{144CCD57-F96C-4EDE-BA50-544AD2CA58AD}"/>
          </ac:grpSpMkLst>
        </pc:grpChg>
        <pc:grpChg chg="del mod">
          <ac:chgData name="Alonso Raúl Melgarejo Galván" userId="34f8e7f98b12fabf" providerId="LiveId" clId="{FD30FA29-A3C3-4DDE-A8CF-DA98DF169BBC}" dt="2020-06-04T01:51:27.538" v="1568"/>
          <ac:grpSpMkLst>
            <pc:docMk/>
            <pc:sldMk cId="3561760056" sldId="303"/>
            <ac:grpSpMk id="188" creationId="{A9921A5F-F26D-4595-B360-599C247DF513}"/>
          </ac:grpSpMkLst>
        </pc:grpChg>
        <pc:grpChg chg="del mod">
          <ac:chgData name="Alonso Raúl Melgarejo Galván" userId="34f8e7f98b12fabf" providerId="LiveId" clId="{FD30FA29-A3C3-4DDE-A8CF-DA98DF169BBC}" dt="2020-06-04T01:51:35.088" v="1577"/>
          <ac:grpSpMkLst>
            <pc:docMk/>
            <pc:sldMk cId="3561760056" sldId="303"/>
            <ac:grpSpMk id="190" creationId="{F23EA2A9-941A-42ED-AA3C-5452878FCF63}"/>
          </ac:grpSpMkLst>
        </pc:grpChg>
        <pc:grpChg chg="mod">
          <ac:chgData name="Alonso Raúl Melgarejo Galván" userId="34f8e7f98b12fabf" providerId="LiveId" clId="{FD30FA29-A3C3-4DDE-A8CF-DA98DF169BBC}" dt="2020-06-04T01:51:35.088" v="1577"/>
          <ac:grpSpMkLst>
            <pc:docMk/>
            <pc:sldMk cId="3561760056" sldId="303"/>
            <ac:grpSpMk id="199" creationId="{ECF3BFC4-1681-4D85-B643-D21FFF642915}"/>
          </ac:grpSpMkLst>
        </pc:grpChg>
        <pc:inkChg chg="add">
          <ac:chgData name="Alonso Raúl Melgarejo Galván" userId="34f8e7f98b12fabf" providerId="LiveId" clId="{FD30FA29-A3C3-4DDE-A8CF-DA98DF169BBC}" dt="2020-06-04T01:49:12.949" v="1491" actId="9405"/>
          <ac:inkMkLst>
            <pc:docMk/>
            <pc:sldMk cId="3561760056" sldId="303"/>
            <ac:inkMk id="3" creationId="{C8D1CFD7-DD9E-4D29-A855-8E0865E94B57}"/>
          </ac:inkMkLst>
        </pc:inkChg>
        <pc:inkChg chg="add">
          <ac:chgData name="Alonso Raúl Melgarejo Galván" userId="34f8e7f98b12fabf" providerId="LiveId" clId="{FD30FA29-A3C3-4DDE-A8CF-DA98DF169BBC}" dt="2020-06-04T01:49:24.773" v="1492" actId="9405"/>
          <ac:inkMkLst>
            <pc:docMk/>
            <pc:sldMk cId="3561760056" sldId="303"/>
            <ac:inkMk id="4" creationId="{1C7B6F9B-7D60-4E15-8CA3-3DF0083D1432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5" creationId="{3E0081F4-492D-46A1-9896-1B19202D128A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6" creationId="{5B920C1F-9F49-4729-96AB-EC01CE77C95C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7" creationId="{33691CEF-2CFB-4EBE-875D-FF232DE6B1C2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9" creationId="{68296543-489B-4B0B-B49C-4973EFB2384A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0" creationId="{2E3AD363-3CC4-410E-BDAB-EC5EC768753A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1" creationId="{34AE237A-7E40-49B2-B50C-B37C8D66E9C0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4" creationId="{8C12C0E4-2435-4BD5-8C2F-1BD38AF3D60C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25" creationId="{DC3695FD-FEE3-4143-B0C7-FC48DED575AD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26" creationId="{D9DAEB1F-6A8C-4D7A-9D53-018697F948BA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27" creationId="{EE3C41FB-DE2B-4FA7-9E0E-D508B5350C8F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38" creationId="{47FBA9F0-D5BC-478C-B867-1ED811D4EF7B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39" creationId="{3B1D5E12-3240-4112-94B6-C2B0A0D19689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40" creationId="{6F4CBDBC-3AF4-4C3B-948D-C555739C3DA9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47" creationId="{ECD3F7CC-803D-43A1-8DBD-B6A5BAF7164B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48" creationId="{70101784-01C9-4692-B5E0-8041C1527AAD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50" creationId="{A7F058EA-3638-411E-B508-D73D401DB494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55" creationId="{31FDF2B5-C9D0-4C5F-9102-36B8B33B23B9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56" creationId="{31FB9652-46F9-46CD-A426-1DDAA69573E8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57" creationId="{C5BE611D-E5ED-40A3-9740-69D704F785C6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58" creationId="{F13AA28D-86C4-4EAD-8B95-E6AD5FBCA049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63" creationId="{82E92506-F32A-4FF5-91D3-ABDA463B49CA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64" creationId="{A3CB8B8C-3921-4676-ADA7-B46C48ECCD1C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66" creationId="{4B5ACFA5-02EC-41ED-824A-812B7B495A29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71" creationId="{03B37644-2D27-4624-9812-57D25B989CE1}"/>
          </ac:inkMkLst>
        </pc:inkChg>
        <pc:inkChg chg="add del mod">
          <ac:chgData name="Alonso Raúl Melgarejo Galván" userId="34f8e7f98b12fabf" providerId="LiveId" clId="{FD30FA29-A3C3-4DDE-A8CF-DA98DF169BBC}" dt="2020-06-04T01:50:08.730" v="1524"/>
          <ac:inkMkLst>
            <pc:docMk/>
            <pc:sldMk cId="3561760056" sldId="303"/>
            <ac:inkMk id="73" creationId="{289B6209-05EB-4B56-938E-8F48EB73A4CE}"/>
          </ac:inkMkLst>
        </pc:inkChg>
        <pc:inkChg chg="add del mod">
          <ac:chgData name="Alonso Raúl Melgarejo Galván" userId="34f8e7f98b12fabf" providerId="LiveId" clId="{FD30FA29-A3C3-4DDE-A8CF-DA98DF169BBC}" dt="2020-06-04T01:50:50.882" v="1548"/>
          <ac:inkMkLst>
            <pc:docMk/>
            <pc:sldMk cId="3561760056" sldId="303"/>
            <ac:inkMk id="79" creationId="{06B6540D-1321-424E-918C-F0B9E41F23E7}"/>
          </ac:inkMkLst>
        </pc:inkChg>
        <pc:inkChg chg="add del mod">
          <ac:chgData name="Alonso Raúl Melgarejo Galván" userId="34f8e7f98b12fabf" providerId="LiveId" clId="{FD30FA29-A3C3-4DDE-A8CF-DA98DF169BBC}" dt="2020-06-04T01:50:50.616" v="1546"/>
          <ac:inkMkLst>
            <pc:docMk/>
            <pc:sldMk cId="3561760056" sldId="303"/>
            <ac:inkMk id="80" creationId="{B46F92D1-71AC-4791-9921-E50C8DD1D0D1}"/>
          </ac:inkMkLst>
        </pc:inkChg>
        <pc:inkChg chg="add del mod">
          <ac:chgData name="Alonso Raúl Melgarejo Galván" userId="34f8e7f98b12fabf" providerId="LiveId" clId="{FD30FA29-A3C3-4DDE-A8CF-DA98DF169BBC}" dt="2020-06-04T01:50:50.159" v="1545"/>
          <ac:inkMkLst>
            <pc:docMk/>
            <pc:sldMk cId="3561760056" sldId="303"/>
            <ac:inkMk id="81" creationId="{D35E2EAC-F54C-47B8-BC34-B9CE54392BA5}"/>
          </ac:inkMkLst>
        </pc:inkChg>
        <pc:inkChg chg="add mod">
          <ac:chgData name="Alonso Raúl Melgarejo Galván" userId="34f8e7f98b12fabf" providerId="LiveId" clId="{FD30FA29-A3C3-4DDE-A8CF-DA98DF169BBC}" dt="2020-06-04T01:50:58.199" v="1552"/>
          <ac:inkMkLst>
            <pc:docMk/>
            <pc:sldMk cId="3561760056" sldId="303"/>
            <ac:inkMk id="82" creationId="{0C08FC9B-3FF0-465F-9A59-06E07C1F3D6C}"/>
          </ac:inkMkLst>
        </pc:inkChg>
        <pc:inkChg chg="add mod">
          <ac:chgData name="Alonso Raúl Melgarejo Galván" userId="34f8e7f98b12fabf" providerId="LiveId" clId="{FD30FA29-A3C3-4DDE-A8CF-DA98DF169BBC}" dt="2020-06-04T01:50:58.199" v="1552"/>
          <ac:inkMkLst>
            <pc:docMk/>
            <pc:sldMk cId="3561760056" sldId="303"/>
            <ac:inkMk id="88" creationId="{E276F23C-C806-4E49-826B-C8EFF62B3865}"/>
          </ac:inkMkLst>
        </pc:inkChg>
        <pc:inkChg chg="add del mod">
          <ac:chgData name="Alonso Raúl Melgarejo Galván" userId="34f8e7f98b12fabf" providerId="LiveId" clId="{FD30FA29-A3C3-4DDE-A8CF-DA98DF169BBC}" dt="2020-06-04T01:50:49.841" v="1543"/>
          <ac:inkMkLst>
            <pc:docMk/>
            <pc:sldMk cId="3561760056" sldId="303"/>
            <ac:inkMk id="90" creationId="{5DB607FB-9758-4109-A584-A1333CF4B500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95" creationId="{C8DB8AF1-4165-4F39-966D-C44AF3099357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96" creationId="{A4E5C8DA-484E-4AFF-854F-5B1472277008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97" creationId="{A2134299-5053-4602-B2BF-4870E69E772C}"/>
          </ac:inkMkLst>
        </pc:inkChg>
        <pc:inkChg chg="add del mod">
          <ac:chgData name="Alonso Raúl Melgarejo Galván" userId="34f8e7f98b12fabf" providerId="LiveId" clId="{FD30FA29-A3C3-4DDE-A8CF-DA98DF169BBC}" dt="2020-06-04T01:50:50.619" v="1547"/>
          <ac:inkMkLst>
            <pc:docMk/>
            <pc:sldMk cId="3561760056" sldId="303"/>
            <ac:inkMk id="103" creationId="{96FD0A54-C0C2-495D-9B52-5EAE096F3FC1}"/>
          </ac:inkMkLst>
        </pc:inkChg>
        <pc:inkChg chg="add del mod">
          <ac:chgData name="Alonso Raúl Melgarejo Galván" userId="34f8e7f98b12fabf" providerId="LiveId" clId="{FD30FA29-A3C3-4DDE-A8CF-DA98DF169BBC}" dt="2020-06-04T01:50:49.849" v="1544"/>
          <ac:inkMkLst>
            <pc:docMk/>
            <pc:sldMk cId="3561760056" sldId="303"/>
            <ac:inkMk id="104" creationId="{91A1BE04-0ACE-44E9-979C-83629B59ACFD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06" creationId="{B612D391-68FC-4747-87FF-6BF9A0C989E5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11" creationId="{3B925FA9-8094-4EB1-9671-9686218DAF14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13" creationId="{25974FF6-3744-4E22-866A-42CD2DFC57F9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14" creationId="{D94E9531-1A06-4AEB-8CE2-130E002254BA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36" creationId="{3B8927CD-C21D-4A55-9F60-F00FC28CBEA3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38" creationId="{1C76A254-C335-4B5F-A5C0-25E1C222DAC6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77" creationId="{227CB66C-5504-40EE-9CD1-DFA18E62D916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78" creationId="{76B20FA3-C9F5-4CA8-9C14-C1B9DF452F5F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79" creationId="{4DC2151B-5780-4C4D-BBFB-AF77CA71D4B5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81" creationId="{FF4D7080-7B2D-46D2-8326-5F666109C411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82" creationId="{9CFA94D9-4E87-47EB-B108-5D7D535CF128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83" creationId="{32F84D23-6433-451D-A7D4-06CBE4C87EA2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84" creationId="{38A340CD-9058-45F8-B8FC-798A5C5D23C4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86" creationId="{598CAAD2-BBF6-41A5-87F6-9628A782C0CF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87" creationId="{3BDED498-4122-4E7F-A3A3-5960984B7DCD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89" creationId="{44101A91-0D5E-470B-A44C-55B1BB0ABB85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91" creationId="{1C3FFB09-4B44-4D95-A55E-1500E68DBA89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92" creationId="{6F986FF5-1986-441E-AE5C-88D6CC0CB574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93" creationId="{C336F08B-46E8-4B25-BEA7-A68F4E2DD3B7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94" creationId="{07558385-E8C2-4CAD-A04A-A11AB61E694C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95" creationId="{8FA1193A-D636-445F-B1AA-557F8B99589C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96" creationId="{F9E7FB1D-89FF-4788-B55B-08133A43C97B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97" creationId="{2B5D5718-1952-4B89-A0A0-8A0429498CB8}"/>
          </ac:inkMkLst>
        </pc:inkChg>
        <pc:inkChg chg="add mod">
          <ac:chgData name="Alonso Raúl Melgarejo Galván" userId="34f8e7f98b12fabf" providerId="LiveId" clId="{FD30FA29-A3C3-4DDE-A8CF-DA98DF169BBC}" dt="2020-06-04T01:51:35.088" v="1577"/>
          <ac:inkMkLst>
            <pc:docMk/>
            <pc:sldMk cId="3561760056" sldId="303"/>
            <ac:inkMk id="198" creationId="{F577A8AA-F221-498B-A7C1-22AC86BB56BF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04:25.493" v="1943"/>
        <pc:sldMkLst>
          <pc:docMk/>
          <pc:sldMk cId="3521668134" sldId="304"/>
        </pc:sldMkLst>
        <pc:grpChg chg="del mod">
          <ac:chgData name="Alonso Raúl Melgarejo Galván" userId="34f8e7f98b12fabf" providerId="LiveId" clId="{FD30FA29-A3C3-4DDE-A8CF-DA98DF169BBC}" dt="2020-06-04T02:01:33.063" v="1848"/>
          <ac:grpSpMkLst>
            <pc:docMk/>
            <pc:sldMk cId="3521668134" sldId="304"/>
            <ac:grpSpMk id="17" creationId="{A6765D4F-D9C0-4F07-B8A0-75D337C4E1B0}"/>
          </ac:grpSpMkLst>
        </pc:grpChg>
        <pc:grpChg chg="del mod">
          <ac:chgData name="Alonso Raúl Melgarejo Galván" userId="34f8e7f98b12fabf" providerId="LiveId" clId="{FD30FA29-A3C3-4DDE-A8CF-DA98DF169BBC}" dt="2020-06-04T02:01:37.742" v="1852"/>
          <ac:grpSpMkLst>
            <pc:docMk/>
            <pc:sldMk cId="3521668134" sldId="304"/>
            <ac:grpSpMk id="46" creationId="{3464DE60-2456-40E6-8395-F4A1FCC541F8}"/>
          </ac:grpSpMkLst>
        </pc:grpChg>
        <pc:grpChg chg="del mod">
          <ac:chgData name="Alonso Raúl Melgarejo Galván" userId="34f8e7f98b12fabf" providerId="LiveId" clId="{FD30FA29-A3C3-4DDE-A8CF-DA98DF169BBC}" dt="2020-06-04T02:02:56.489" v="1895"/>
          <ac:grpSpMkLst>
            <pc:docMk/>
            <pc:sldMk cId="3521668134" sldId="304"/>
            <ac:grpSpMk id="49" creationId="{9F24F657-CB27-4AB9-9E0A-342DF802E61F}"/>
          </ac:grpSpMkLst>
        </pc:grpChg>
        <pc:grpChg chg="del mod">
          <ac:chgData name="Alonso Raúl Melgarejo Galván" userId="34f8e7f98b12fabf" providerId="LiveId" clId="{FD30FA29-A3C3-4DDE-A8CF-DA98DF169BBC}" dt="2020-06-04T02:01:43.657" v="1857"/>
          <ac:grpSpMkLst>
            <pc:docMk/>
            <pc:sldMk cId="3521668134" sldId="304"/>
            <ac:grpSpMk id="53" creationId="{DE0A6EA4-1234-48D3-AEF7-78F674FA629C}"/>
          </ac:grpSpMkLst>
        </pc:grpChg>
        <pc:grpChg chg="del mod">
          <ac:chgData name="Alonso Raúl Melgarejo Galván" userId="34f8e7f98b12fabf" providerId="LiveId" clId="{FD30FA29-A3C3-4DDE-A8CF-DA98DF169BBC}" dt="2020-06-04T02:03:03.646" v="1899"/>
          <ac:grpSpMkLst>
            <pc:docMk/>
            <pc:sldMk cId="3521668134" sldId="304"/>
            <ac:grpSpMk id="58" creationId="{0C2C146B-A2CF-435A-8BC2-85F0B35D5071}"/>
          </ac:grpSpMkLst>
        </pc:grpChg>
        <pc:grpChg chg="del mod">
          <ac:chgData name="Alonso Raúl Melgarejo Galván" userId="34f8e7f98b12fabf" providerId="LiveId" clId="{FD30FA29-A3C3-4DDE-A8CF-DA98DF169BBC}" dt="2020-06-04T02:02:07.272" v="1868"/>
          <ac:grpSpMkLst>
            <pc:docMk/>
            <pc:sldMk cId="3521668134" sldId="304"/>
            <ac:grpSpMk id="66" creationId="{8A217BD2-176A-483D-9F7A-31246C54A1F8}"/>
          </ac:grpSpMkLst>
        </pc:grpChg>
        <pc:grpChg chg="del mod">
          <ac:chgData name="Alonso Raúl Melgarejo Galván" userId="34f8e7f98b12fabf" providerId="LiveId" clId="{FD30FA29-A3C3-4DDE-A8CF-DA98DF169BBC}" dt="2020-06-04T02:02:11.410" v="1871"/>
          <ac:grpSpMkLst>
            <pc:docMk/>
            <pc:sldMk cId="3521668134" sldId="304"/>
            <ac:grpSpMk id="69" creationId="{F4BA3667-A45E-402E-B7F4-7D0027D1009F}"/>
          </ac:grpSpMkLst>
        </pc:grpChg>
        <pc:grpChg chg="del mod">
          <ac:chgData name="Alonso Raúl Melgarejo Galván" userId="34f8e7f98b12fabf" providerId="LiveId" clId="{FD30FA29-A3C3-4DDE-A8CF-DA98DF169BBC}" dt="2020-06-04T02:02:13.970" v="1873"/>
          <ac:grpSpMkLst>
            <pc:docMk/>
            <pc:sldMk cId="3521668134" sldId="304"/>
            <ac:grpSpMk id="72" creationId="{F87C0463-6CFE-4AA0-96B3-BE11B72E8A97}"/>
          </ac:grpSpMkLst>
        </pc:grpChg>
        <pc:grpChg chg="del mod">
          <ac:chgData name="Alonso Raúl Melgarejo Galván" userId="34f8e7f98b12fabf" providerId="LiveId" clId="{FD30FA29-A3C3-4DDE-A8CF-DA98DF169BBC}" dt="2020-06-04T02:02:16.489" v="1876"/>
          <ac:grpSpMkLst>
            <pc:docMk/>
            <pc:sldMk cId="3521668134" sldId="304"/>
            <ac:grpSpMk id="74" creationId="{5D1CA184-0523-4A9B-BFFB-4624CF4B99C1}"/>
          </ac:grpSpMkLst>
        </pc:grpChg>
        <pc:grpChg chg="del mod">
          <ac:chgData name="Alonso Raúl Melgarejo Galván" userId="34f8e7f98b12fabf" providerId="LiveId" clId="{FD30FA29-A3C3-4DDE-A8CF-DA98DF169BBC}" dt="2020-06-04T02:02:20.819" v="1881"/>
          <ac:grpSpMkLst>
            <pc:docMk/>
            <pc:sldMk cId="3521668134" sldId="304"/>
            <ac:grpSpMk id="77" creationId="{FAEDC71B-4B3A-439E-BC9A-3EFD835F2A14}"/>
          </ac:grpSpMkLst>
        </pc:grpChg>
        <pc:grpChg chg="del mod">
          <ac:chgData name="Alonso Raúl Melgarejo Galván" userId="34f8e7f98b12fabf" providerId="LiveId" clId="{FD30FA29-A3C3-4DDE-A8CF-DA98DF169BBC}" dt="2020-06-04T02:02:27.317" v="1887"/>
          <ac:grpSpMkLst>
            <pc:docMk/>
            <pc:sldMk cId="3521668134" sldId="304"/>
            <ac:grpSpMk id="82" creationId="{934C36FF-D857-4E33-BEC0-3FA290C02A0A}"/>
          </ac:grpSpMkLst>
        </pc:grpChg>
        <pc:grpChg chg="del mod">
          <ac:chgData name="Alonso Raúl Melgarejo Galván" userId="34f8e7f98b12fabf" providerId="LiveId" clId="{FD30FA29-A3C3-4DDE-A8CF-DA98DF169BBC}" dt="2020-06-04T02:02:39.371" v="1891"/>
          <ac:grpSpMkLst>
            <pc:docMk/>
            <pc:sldMk cId="3521668134" sldId="304"/>
            <ac:grpSpMk id="88" creationId="{95DF7A43-DD3E-4F73-BE17-45C643AA2551}"/>
          </ac:grpSpMkLst>
        </pc:grpChg>
        <pc:grpChg chg="del mod">
          <ac:chgData name="Alonso Raúl Melgarejo Galván" userId="34f8e7f98b12fabf" providerId="LiveId" clId="{FD30FA29-A3C3-4DDE-A8CF-DA98DF169BBC}" dt="2020-06-04T02:02:39.371" v="1891"/>
          <ac:grpSpMkLst>
            <pc:docMk/>
            <pc:sldMk cId="3521668134" sldId="304"/>
            <ac:grpSpMk id="92" creationId="{97DE80DC-45C1-4220-8386-22144056B798}"/>
          </ac:grpSpMkLst>
        </pc:grpChg>
        <pc:grpChg chg="del mod">
          <ac:chgData name="Alonso Raúl Melgarejo Galván" userId="34f8e7f98b12fabf" providerId="LiveId" clId="{FD30FA29-A3C3-4DDE-A8CF-DA98DF169BBC}" dt="2020-06-04T02:02:42.494" v="1893"/>
          <ac:grpSpMkLst>
            <pc:docMk/>
            <pc:sldMk cId="3521668134" sldId="304"/>
            <ac:grpSpMk id="93" creationId="{16B82246-F659-4493-8B60-8E8C63CBAE96}"/>
          </ac:grpSpMkLst>
        </pc:grpChg>
        <pc:grpChg chg="del mod">
          <ac:chgData name="Alonso Raúl Melgarejo Galván" userId="34f8e7f98b12fabf" providerId="LiveId" clId="{FD30FA29-A3C3-4DDE-A8CF-DA98DF169BBC}" dt="2020-06-04T02:03:13.733" v="1904"/>
          <ac:grpSpMkLst>
            <pc:docMk/>
            <pc:sldMk cId="3521668134" sldId="304"/>
            <ac:grpSpMk id="95" creationId="{ED175461-62FD-4C2E-B841-B675E9E33303}"/>
          </ac:grpSpMkLst>
        </pc:grpChg>
        <pc:grpChg chg="del mod">
          <ac:chgData name="Alonso Raúl Melgarejo Galván" userId="34f8e7f98b12fabf" providerId="LiveId" clId="{FD30FA29-A3C3-4DDE-A8CF-DA98DF169BBC}" dt="2020-06-04T02:02:59.595" v="1897"/>
          <ac:grpSpMkLst>
            <pc:docMk/>
            <pc:sldMk cId="3521668134" sldId="304"/>
            <ac:grpSpMk id="97" creationId="{6DDFDAAA-4336-4D39-A892-B33BE2FA632A}"/>
          </ac:grpSpMkLst>
        </pc:grpChg>
        <pc:grpChg chg="del mod">
          <ac:chgData name="Alonso Raúl Melgarejo Galván" userId="34f8e7f98b12fabf" providerId="LiveId" clId="{FD30FA29-A3C3-4DDE-A8CF-DA98DF169BBC}" dt="2020-06-04T02:03:03.646" v="1899"/>
          <ac:grpSpMkLst>
            <pc:docMk/>
            <pc:sldMk cId="3521668134" sldId="304"/>
            <ac:grpSpMk id="99" creationId="{F8B5BEE4-E704-49F9-B541-3FBABF7D23C4}"/>
          </ac:grpSpMkLst>
        </pc:grpChg>
        <pc:grpChg chg="del mod">
          <ac:chgData name="Alonso Raúl Melgarejo Galván" userId="34f8e7f98b12fabf" providerId="LiveId" clId="{FD30FA29-A3C3-4DDE-A8CF-DA98DF169BBC}" dt="2020-06-04T02:03:06.450" v="1901"/>
          <ac:grpSpMkLst>
            <pc:docMk/>
            <pc:sldMk cId="3521668134" sldId="304"/>
            <ac:grpSpMk id="101" creationId="{D0096844-BE9C-4697-900B-6682E3F3A630}"/>
          </ac:grpSpMkLst>
        </pc:grpChg>
        <pc:grpChg chg="mod">
          <ac:chgData name="Alonso Raúl Melgarejo Galván" userId="34f8e7f98b12fabf" providerId="LiveId" clId="{FD30FA29-A3C3-4DDE-A8CF-DA98DF169BBC}" dt="2020-06-04T02:03:06.450" v="1901"/>
          <ac:grpSpMkLst>
            <pc:docMk/>
            <pc:sldMk cId="3521668134" sldId="304"/>
            <ac:grpSpMk id="103" creationId="{96D7F231-858E-4D3D-B07F-94911214FADC}"/>
          </ac:grpSpMkLst>
        </pc:grpChg>
        <pc:grpChg chg="del mod">
          <ac:chgData name="Alonso Raúl Melgarejo Galván" userId="34f8e7f98b12fabf" providerId="LiveId" clId="{FD30FA29-A3C3-4DDE-A8CF-DA98DF169BBC}" dt="2020-06-04T02:03:34.270" v="1926"/>
          <ac:grpSpMkLst>
            <pc:docMk/>
            <pc:sldMk cId="3521668134" sldId="304"/>
            <ac:grpSpMk id="106" creationId="{6907CBAE-27CA-42E0-BD3E-ED6E3797672C}"/>
          </ac:grpSpMkLst>
        </pc:grpChg>
        <pc:grpChg chg="del mod">
          <ac:chgData name="Alonso Raúl Melgarejo Galván" userId="34f8e7f98b12fabf" providerId="LiveId" clId="{FD30FA29-A3C3-4DDE-A8CF-DA98DF169BBC}" dt="2020-06-04T02:03:41.188" v="1928"/>
          <ac:grpSpMkLst>
            <pc:docMk/>
            <pc:sldMk cId="3521668134" sldId="304"/>
            <ac:grpSpMk id="110" creationId="{F54FD650-24F6-4ACC-BD1E-F5438897F60F}"/>
          </ac:grpSpMkLst>
        </pc:grpChg>
        <pc:grpChg chg="del mod">
          <ac:chgData name="Alonso Raúl Melgarejo Galván" userId="34f8e7f98b12fabf" providerId="LiveId" clId="{FD30FA29-A3C3-4DDE-A8CF-DA98DF169BBC}" dt="2020-06-04T02:03:54.280" v="1931"/>
          <ac:grpSpMkLst>
            <pc:docMk/>
            <pc:sldMk cId="3521668134" sldId="304"/>
            <ac:grpSpMk id="112" creationId="{E9E6F356-7519-466B-B90B-9E420E7401C0}"/>
          </ac:grpSpMkLst>
        </pc:grpChg>
        <pc:grpChg chg="del mod">
          <ac:chgData name="Alonso Raúl Melgarejo Galván" userId="34f8e7f98b12fabf" providerId="LiveId" clId="{FD30FA29-A3C3-4DDE-A8CF-DA98DF169BBC}" dt="2020-06-04T02:03:54.280" v="1931"/>
          <ac:grpSpMkLst>
            <pc:docMk/>
            <pc:sldMk cId="3521668134" sldId="304"/>
            <ac:grpSpMk id="114" creationId="{4D433E37-0DF6-485A-BDCF-5E7A67BCA238}"/>
          </ac:grpSpMkLst>
        </pc:grpChg>
        <pc:grpChg chg="del mod">
          <ac:chgData name="Alonso Raúl Melgarejo Galván" userId="34f8e7f98b12fabf" providerId="LiveId" clId="{FD30FA29-A3C3-4DDE-A8CF-DA98DF169BBC}" dt="2020-06-04T02:03:56.869" v="1935"/>
          <ac:grpSpMkLst>
            <pc:docMk/>
            <pc:sldMk cId="3521668134" sldId="304"/>
            <ac:grpSpMk id="117" creationId="{BD520DD3-B00A-4799-BA1E-6FC7BCCD9A01}"/>
          </ac:grpSpMkLst>
        </pc:grpChg>
        <pc:grpChg chg="del mod">
          <ac:chgData name="Alonso Raúl Melgarejo Galván" userId="34f8e7f98b12fabf" providerId="LiveId" clId="{FD30FA29-A3C3-4DDE-A8CF-DA98DF169BBC}" dt="2020-06-04T02:04:10.503" v="1937"/>
          <ac:grpSpMkLst>
            <pc:docMk/>
            <pc:sldMk cId="3521668134" sldId="304"/>
            <ac:grpSpMk id="121" creationId="{AC3450EA-A5C7-4551-9641-D72CA6F9B574}"/>
          </ac:grpSpMkLst>
        </pc:grpChg>
        <pc:grpChg chg="del mod">
          <ac:chgData name="Alonso Raúl Melgarejo Galván" userId="34f8e7f98b12fabf" providerId="LiveId" clId="{FD30FA29-A3C3-4DDE-A8CF-DA98DF169BBC}" dt="2020-06-04T02:04:12.951" v="1941"/>
          <ac:grpSpMkLst>
            <pc:docMk/>
            <pc:sldMk cId="3521668134" sldId="304"/>
            <ac:grpSpMk id="123" creationId="{ECD4DEE7-0727-4223-BBCE-EBF35F12B09F}"/>
          </ac:grpSpMkLst>
        </pc:grpChg>
        <pc:grpChg chg="del mod">
          <ac:chgData name="Alonso Raúl Melgarejo Galván" userId="34f8e7f98b12fabf" providerId="LiveId" clId="{FD30FA29-A3C3-4DDE-A8CF-DA98DF169BBC}" dt="2020-06-04T02:04:25.493" v="1943"/>
          <ac:grpSpMkLst>
            <pc:docMk/>
            <pc:sldMk cId="3521668134" sldId="304"/>
            <ac:grpSpMk id="127" creationId="{6B8EFF9E-5138-4ABF-90B0-4B863933F14A}"/>
          </ac:grpSpMkLst>
        </pc:grpChg>
        <pc:grpChg chg="mod">
          <ac:chgData name="Alonso Raúl Melgarejo Galván" userId="34f8e7f98b12fabf" providerId="LiveId" clId="{FD30FA29-A3C3-4DDE-A8CF-DA98DF169BBC}" dt="2020-06-04T02:04:25.493" v="1943"/>
          <ac:grpSpMkLst>
            <pc:docMk/>
            <pc:sldMk cId="3521668134" sldId="304"/>
            <ac:grpSpMk id="129" creationId="{C90400C6-9BD0-42AC-8C44-D4AD6DCF63C4}"/>
          </ac:grpSpMkLst>
        </pc:grp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5" creationId="{979B7D76-9837-4432-BC5C-E5BABEEBF3D8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6" creationId="{5853F472-01CE-416B-A8C6-3457A101459A}"/>
          </ac:inkMkLst>
        </pc:inkChg>
        <pc:inkChg chg="add">
          <ac:chgData name="Alonso Raúl Melgarejo Galván" userId="34f8e7f98b12fabf" providerId="LiveId" clId="{FD30FA29-A3C3-4DDE-A8CF-DA98DF169BBC}" dt="2020-06-04T02:00:52.182" v="1835" actId="9405"/>
          <ac:inkMkLst>
            <pc:docMk/>
            <pc:sldMk cId="3521668134" sldId="304"/>
            <ac:inkMk id="18" creationId="{33A28186-F462-4D4F-AAA1-9DD76BA1C3D1}"/>
          </ac:inkMkLst>
        </pc:inkChg>
        <pc:inkChg chg="add">
          <ac:chgData name="Alonso Raúl Melgarejo Galván" userId="34f8e7f98b12fabf" providerId="LiveId" clId="{FD30FA29-A3C3-4DDE-A8CF-DA98DF169BBC}" dt="2020-06-04T02:00:57.015" v="1836" actId="9405"/>
          <ac:inkMkLst>
            <pc:docMk/>
            <pc:sldMk cId="3521668134" sldId="304"/>
            <ac:inkMk id="19" creationId="{5E9BEDDE-99CB-45F0-8828-4F10572E6947}"/>
          </ac:inkMkLst>
        </pc:inkChg>
        <pc:inkChg chg="add">
          <ac:chgData name="Alonso Raúl Melgarejo Galván" userId="34f8e7f98b12fabf" providerId="LiveId" clId="{FD30FA29-A3C3-4DDE-A8CF-DA98DF169BBC}" dt="2020-06-04T02:01:00.205" v="1837" actId="9405"/>
          <ac:inkMkLst>
            <pc:docMk/>
            <pc:sldMk cId="3521668134" sldId="304"/>
            <ac:inkMk id="21" creationId="{05049AD5-9E9D-4F01-BC0D-0C4841292EBE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31" creationId="{DB401C56-3C46-41DC-97DB-CB20AC22E75E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36" creationId="{3C36F60C-746E-401E-A94B-19027FCCD059}"/>
          </ac:inkMkLst>
        </pc:inkChg>
        <pc:inkChg chg="add">
          <ac:chgData name="Alonso Raúl Melgarejo Galván" userId="34f8e7f98b12fabf" providerId="LiveId" clId="{FD30FA29-A3C3-4DDE-A8CF-DA98DF169BBC}" dt="2020-06-04T02:01:11.924" v="1840" actId="9405"/>
          <ac:inkMkLst>
            <pc:docMk/>
            <pc:sldMk cId="3521668134" sldId="304"/>
            <ac:inkMk id="41" creationId="{37FBF833-2978-4CA4-9689-3BA738172A3D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42" creationId="{452759A7-276E-4484-809A-B2E081A088A2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43" creationId="{354C334F-46FA-4092-9C34-17E1A35F4DC0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44" creationId="{A2B18FB3-D0AB-4948-9186-749B6A061F8B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45" creationId="{0DFAE35F-1F42-4718-AE28-20235A6E219B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47" creationId="{C8730BC7-9FB9-4851-97D4-26FC60FE7D82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48" creationId="{755C58E2-216C-4683-B487-4DC9557549AE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50" creationId="{E17F7DFD-196E-45F9-96DA-639DD0F580D1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51" creationId="{B57AA5CC-D80F-49B4-98C2-3A5645BE4825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52" creationId="{A5AF52A9-487B-47A1-A01B-022541692279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54" creationId="{06BF8B5D-D3E2-4F12-B8A9-DD5FF6096B1A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55" creationId="{E3276E3D-FF75-4946-9C26-CB18168925B2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56" creationId="{C43E13E1-36BA-4DFE-B788-21C08F524F49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57" creationId="{D115BE4F-D852-4137-B4FE-20CF3052B0EC}"/>
          </ac:inkMkLst>
        </pc:inkChg>
        <pc:inkChg chg="add">
          <ac:chgData name="Alonso Raúl Melgarejo Galván" userId="34f8e7f98b12fabf" providerId="LiveId" clId="{FD30FA29-A3C3-4DDE-A8CF-DA98DF169BBC}" dt="2020-06-04T02:01:47.244" v="1858" actId="9405"/>
          <ac:inkMkLst>
            <pc:docMk/>
            <pc:sldMk cId="3521668134" sldId="304"/>
            <ac:inkMk id="59" creationId="{9652053B-0A03-4D31-96FF-25B1B7E43AAB}"/>
          </ac:inkMkLst>
        </pc:inkChg>
        <pc:inkChg chg="add">
          <ac:chgData name="Alonso Raúl Melgarejo Galván" userId="34f8e7f98b12fabf" providerId="LiveId" clId="{FD30FA29-A3C3-4DDE-A8CF-DA98DF169BBC}" dt="2020-06-04T02:01:52.535" v="1859" actId="9405"/>
          <ac:inkMkLst>
            <pc:docMk/>
            <pc:sldMk cId="3521668134" sldId="304"/>
            <ac:inkMk id="60" creationId="{179B2C88-A0D7-45D4-A688-C54F55EA85CB}"/>
          </ac:inkMkLst>
        </pc:inkChg>
        <pc:inkChg chg="add mod">
          <ac:chgData name="Alonso Raúl Melgarejo Galván" userId="34f8e7f98b12fabf" providerId="LiveId" clId="{FD30FA29-A3C3-4DDE-A8CF-DA98DF169BBC}" dt="2020-06-04T02:03:34.270" v="1926"/>
          <ac:inkMkLst>
            <pc:docMk/>
            <pc:sldMk cId="3521668134" sldId="304"/>
            <ac:inkMk id="61" creationId="{9BDA9BE7-CC37-4C8F-9A88-979CAF906372}"/>
          </ac:inkMkLst>
        </pc:inkChg>
        <pc:inkChg chg="add del mod">
          <ac:chgData name="Alonso Raúl Melgarejo Galván" userId="34f8e7f98b12fabf" providerId="LiveId" clId="{FD30FA29-A3C3-4DDE-A8CF-DA98DF169BBC}" dt="2020-06-04T02:03:14.122" v="1906"/>
          <ac:inkMkLst>
            <pc:docMk/>
            <pc:sldMk cId="3521668134" sldId="304"/>
            <ac:inkMk id="62" creationId="{02AD3C85-74C6-4DAC-8A68-ECB6DED32120}"/>
          </ac:inkMkLst>
        </pc:inkChg>
        <pc:inkChg chg="add del mod">
          <ac:chgData name="Alonso Raúl Melgarejo Galván" userId="34f8e7f98b12fabf" providerId="LiveId" clId="{FD30FA29-A3C3-4DDE-A8CF-DA98DF169BBC}" dt="2020-06-04T02:03:14.875" v="1912"/>
          <ac:inkMkLst>
            <pc:docMk/>
            <pc:sldMk cId="3521668134" sldId="304"/>
            <ac:inkMk id="63" creationId="{3BC60DEA-52FD-4B3D-B9B8-D2B0E765B55E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64" creationId="{F9109663-C465-4517-9A8D-9B667E6E9DF5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65" creationId="{97E75DC8-D0E7-4593-8620-0CBCB96CC78E}"/>
          </ac:inkMkLst>
        </pc:inkChg>
        <pc:inkChg chg="add del mod">
          <ac:chgData name="Alonso Raúl Melgarejo Galván" userId="34f8e7f98b12fabf" providerId="LiveId" clId="{FD30FA29-A3C3-4DDE-A8CF-DA98DF169BBC}" dt="2020-06-04T02:03:14.872" v="1910"/>
          <ac:inkMkLst>
            <pc:docMk/>
            <pc:sldMk cId="3521668134" sldId="304"/>
            <ac:inkMk id="67" creationId="{7B74C9C0-F02A-48A6-9628-E9408789ACA4}"/>
          </ac:inkMkLst>
        </pc:inkChg>
        <pc:inkChg chg="add del mod">
          <ac:chgData name="Alonso Raúl Melgarejo Galván" userId="34f8e7f98b12fabf" providerId="LiveId" clId="{FD30FA29-A3C3-4DDE-A8CF-DA98DF169BBC}" dt="2020-06-04T02:03:14.118" v="1905"/>
          <ac:inkMkLst>
            <pc:docMk/>
            <pc:sldMk cId="3521668134" sldId="304"/>
            <ac:inkMk id="68" creationId="{53416513-B2C7-4FA7-A451-934A88B407AF}"/>
          </ac:inkMkLst>
        </pc:inkChg>
        <pc:inkChg chg="add del mod">
          <ac:chgData name="Alonso Raúl Melgarejo Galván" userId="34f8e7f98b12fabf" providerId="LiveId" clId="{FD30FA29-A3C3-4DDE-A8CF-DA98DF169BBC}" dt="2020-06-04T02:03:14.876" v="1913"/>
          <ac:inkMkLst>
            <pc:docMk/>
            <pc:sldMk cId="3521668134" sldId="304"/>
            <ac:inkMk id="70" creationId="{899A2426-ED5D-4C56-B5F2-2D1160BD39FE}"/>
          </ac:inkMkLst>
        </pc:inkChg>
        <pc:inkChg chg="add del mod">
          <ac:chgData name="Alonso Raúl Melgarejo Galván" userId="34f8e7f98b12fabf" providerId="LiveId" clId="{FD30FA29-A3C3-4DDE-A8CF-DA98DF169BBC}" dt="2020-06-04T02:03:15.339" v="1917"/>
          <ac:inkMkLst>
            <pc:docMk/>
            <pc:sldMk cId="3521668134" sldId="304"/>
            <ac:inkMk id="71" creationId="{6C4792EB-C700-44E2-A31E-3FDE29D43401}"/>
          </ac:inkMkLst>
        </pc:inkChg>
        <pc:inkChg chg="add del mod">
          <ac:chgData name="Alonso Raúl Melgarejo Galván" userId="34f8e7f98b12fabf" providerId="LiveId" clId="{FD30FA29-A3C3-4DDE-A8CF-DA98DF169BBC}" dt="2020-06-04T02:03:14.867" v="1907"/>
          <ac:inkMkLst>
            <pc:docMk/>
            <pc:sldMk cId="3521668134" sldId="304"/>
            <ac:inkMk id="73" creationId="{EE2CBCAA-62F9-422D-A4EF-5AEC85393B36}"/>
          </ac:inkMkLst>
        </pc:inkChg>
        <pc:inkChg chg="add del mod">
          <ac:chgData name="Alonso Raúl Melgarejo Galván" userId="34f8e7f98b12fabf" providerId="LiveId" clId="{FD30FA29-A3C3-4DDE-A8CF-DA98DF169BBC}" dt="2020-06-04T02:03:15.336" v="1915"/>
          <ac:inkMkLst>
            <pc:docMk/>
            <pc:sldMk cId="3521668134" sldId="304"/>
            <ac:inkMk id="75" creationId="{DAD8417E-EB86-429A-A33C-7613257FC6FD}"/>
          </ac:inkMkLst>
        </pc:inkChg>
        <pc:inkChg chg="add del mod">
          <ac:chgData name="Alonso Raúl Melgarejo Galván" userId="34f8e7f98b12fabf" providerId="LiveId" clId="{FD30FA29-A3C3-4DDE-A8CF-DA98DF169BBC}" dt="2020-06-04T02:03:17.433" v="1920"/>
          <ac:inkMkLst>
            <pc:docMk/>
            <pc:sldMk cId="3521668134" sldId="304"/>
            <ac:inkMk id="76" creationId="{8214278E-CF7C-4927-9227-272C0FA0D9CC}"/>
          </ac:inkMkLst>
        </pc:inkChg>
        <pc:inkChg chg="add del mod">
          <ac:chgData name="Alonso Raúl Melgarejo Galván" userId="34f8e7f98b12fabf" providerId="LiveId" clId="{FD30FA29-A3C3-4DDE-A8CF-DA98DF169BBC}" dt="2020-06-04T02:03:14.870" v="1908"/>
          <ac:inkMkLst>
            <pc:docMk/>
            <pc:sldMk cId="3521668134" sldId="304"/>
            <ac:inkMk id="78" creationId="{9D8DFB56-D58C-4771-A51D-C41BE15ADA54}"/>
          </ac:inkMkLst>
        </pc:inkChg>
        <pc:inkChg chg="add del mod">
          <ac:chgData name="Alonso Raúl Melgarejo Galván" userId="34f8e7f98b12fabf" providerId="LiveId" clId="{FD30FA29-A3C3-4DDE-A8CF-DA98DF169BBC}" dt="2020-06-04T02:03:17.428" v="1918"/>
          <ac:inkMkLst>
            <pc:docMk/>
            <pc:sldMk cId="3521668134" sldId="304"/>
            <ac:inkMk id="79" creationId="{36D82D1E-2221-4AA6-8B3D-EE40B862F1A0}"/>
          </ac:inkMkLst>
        </pc:inkChg>
        <pc:inkChg chg="add del mod">
          <ac:chgData name="Alonso Raúl Melgarejo Galván" userId="34f8e7f98b12fabf" providerId="LiveId" clId="{FD30FA29-A3C3-4DDE-A8CF-DA98DF169BBC}" dt="2020-06-04T02:03:14.877" v="1914"/>
          <ac:inkMkLst>
            <pc:docMk/>
            <pc:sldMk cId="3521668134" sldId="304"/>
            <ac:inkMk id="80" creationId="{E6C45371-DF3E-4504-81E8-1F322DEC0787}"/>
          </ac:inkMkLst>
        </pc:inkChg>
        <pc:inkChg chg="add del mod">
          <ac:chgData name="Alonso Raúl Melgarejo Galván" userId="34f8e7f98b12fabf" providerId="LiveId" clId="{FD30FA29-A3C3-4DDE-A8CF-DA98DF169BBC}" dt="2020-06-04T02:03:17.431" v="1919"/>
          <ac:inkMkLst>
            <pc:docMk/>
            <pc:sldMk cId="3521668134" sldId="304"/>
            <ac:inkMk id="81" creationId="{31D0C2B2-0522-42FE-A23D-7BEA5F4FF360}"/>
          </ac:inkMkLst>
        </pc:inkChg>
        <pc:inkChg chg="add del mod">
          <ac:chgData name="Alonso Raúl Melgarejo Galván" userId="34f8e7f98b12fabf" providerId="LiveId" clId="{FD30FA29-A3C3-4DDE-A8CF-DA98DF169BBC}" dt="2020-06-04T02:03:14.873" v="1911"/>
          <ac:inkMkLst>
            <pc:docMk/>
            <pc:sldMk cId="3521668134" sldId="304"/>
            <ac:inkMk id="83" creationId="{72167F8F-A3A8-4D27-9391-F7F7252FB6E3}"/>
          </ac:inkMkLst>
        </pc:inkChg>
        <pc:inkChg chg="add del mod">
          <ac:chgData name="Alonso Raúl Melgarejo Galván" userId="34f8e7f98b12fabf" providerId="LiveId" clId="{FD30FA29-A3C3-4DDE-A8CF-DA98DF169BBC}" dt="2020-06-04T02:03:15.337" v="1916"/>
          <ac:inkMkLst>
            <pc:docMk/>
            <pc:sldMk cId="3521668134" sldId="304"/>
            <ac:inkMk id="84" creationId="{F15795BB-128E-42DE-A93E-20CCD50A914F}"/>
          </ac:inkMkLst>
        </pc:inkChg>
        <pc:inkChg chg="add del mod">
          <ac:chgData name="Alonso Raúl Melgarejo Galván" userId="34f8e7f98b12fabf" providerId="LiveId" clId="{FD30FA29-A3C3-4DDE-A8CF-DA98DF169BBC}" dt="2020-06-04T02:03:14.871" v="1909"/>
          <ac:inkMkLst>
            <pc:docMk/>
            <pc:sldMk cId="3521668134" sldId="304"/>
            <ac:inkMk id="85" creationId="{037F00CB-4337-490B-9D29-7629B582E02B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86" creationId="{A2B60B7F-0A5F-474C-842F-AB5284D37227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87" creationId="{5913D7AE-069B-41C7-94F8-889D55FD6E75}"/>
          </ac:inkMkLst>
        </pc:inkChg>
        <pc:inkChg chg="add">
          <ac:chgData name="Alonso Raúl Melgarejo Galván" userId="34f8e7f98b12fabf" providerId="LiveId" clId="{FD30FA29-A3C3-4DDE-A8CF-DA98DF169BBC}" dt="2020-06-04T02:02:30.873" v="1888" actId="9405"/>
          <ac:inkMkLst>
            <pc:docMk/>
            <pc:sldMk cId="3521668134" sldId="304"/>
            <ac:inkMk id="89" creationId="{D751313E-6BDD-4205-83F7-AA74EC3E25EC}"/>
          </ac:inkMkLst>
        </pc:inkChg>
        <pc:inkChg chg="add mod">
          <ac:chgData name="Alonso Raúl Melgarejo Galván" userId="34f8e7f98b12fabf" providerId="LiveId" clId="{FD30FA29-A3C3-4DDE-A8CF-DA98DF169BBC}" dt="2020-06-04T02:02:42.494" v="1893"/>
          <ac:inkMkLst>
            <pc:docMk/>
            <pc:sldMk cId="3521668134" sldId="304"/>
            <ac:inkMk id="90" creationId="{5E3F8AFB-33B0-4ECC-81B4-7792995B4F60}"/>
          </ac:inkMkLst>
        </pc:inkChg>
        <pc:inkChg chg="add mod">
          <ac:chgData name="Alonso Raúl Melgarejo Galván" userId="34f8e7f98b12fabf" providerId="LiveId" clId="{FD30FA29-A3C3-4DDE-A8CF-DA98DF169BBC}" dt="2020-06-04T02:02:39.371" v="1891"/>
          <ac:inkMkLst>
            <pc:docMk/>
            <pc:sldMk cId="3521668134" sldId="304"/>
            <ac:inkMk id="91" creationId="{E3D1F3E7-FE78-4FA5-8773-1B94A5852847}"/>
          </ac:inkMkLst>
        </pc:inkChg>
        <pc:inkChg chg="add mod">
          <ac:chgData name="Alonso Raúl Melgarejo Galván" userId="34f8e7f98b12fabf" providerId="LiveId" clId="{FD30FA29-A3C3-4DDE-A8CF-DA98DF169BBC}" dt="2020-06-04T02:03:13.733" v="1904"/>
          <ac:inkMkLst>
            <pc:docMk/>
            <pc:sldMk cId="3521668134" sldId="304"/>
            <ac:inkMk id="94" creationId="{00CB417E-18EE-448E-A91D-CEE6D96B88D1}"/>
          </ac:inkMkLst>
        </pc:inkChg>
        <pc:inkChg chg="add mod">
          <ac:chgData name="Alonso Raúl Melgarejo Galván" userId="34f8e7f98b12fabf" providerId="LiveId" clId="{FD30FA29-A3C3-4DDE-A8CF-DA98DF169BBC}" dt="2020-06-04T02:02:59.595" v="1897"/>
          <ac:inkMkLst>
            <pc:docMk/>
            <pc:sldMk cId="3521668134" sldId="304"/>
            <ac:inkMk id="96" creationId="{262060C2-64FF-4407-8F80-B9D7D2136F22}"/>
          </ac:inkMkLst>
        </pc:inkChg>
        <pc:inkChg chg="add mod">
          <ac:chgData name="Alonso Raúl Melgarejo Galván" userId="34f8e7f98b12fabf" providerId="LiveId" clId="{FD30FA29-A3C3-4DDE-A8CF-DA98DF169BBC}" dt="2020-06-04T02:03:03.646" v="1899"/>
          <ac:inkMkLst>
            <pc:docMk/>
            <pc:sldMk cId="3521668134" sldId="304"/>
            <ac:inkMk id="98" creationId="{A6C2339F-FA26-4C9B-9CCD-84666F484230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100" creationId="{E4F4BAB4-3AA2-4D34-81D2-669BF63D8099}"/>
          </ac:inkMkLst>
        </pc:inkChg>
        <pc:inkChg chg="add mod">
          <ac:chgData name="Alonso Raúl Melgarejo Galván" userId="34f8e7f98b12fabf" providerId="LiveId" clId="{FD30FA29-A3C3-4DDE-A8CF-DA98DF169BBC}" dt="2020-06-04T02:03:06.450" v="1901"/>
          <ac:inkMkLst>
            <pc:docMk/>
            <pc:sldMk cId="3521668134" sldId="304"/>
            <ac:inkMk id="102" creationId="{049F4F22-33B5-4331-A7E3-77363DEA1DAA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04" creationId="{7AB2D9C3-6354-44CF-BDD2-1FCFB78ADF79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05" creationId="{BF3F9984-D3A1-422A-B68A-D78019B07D56}"/>
          </ac:inkMkLst>
        </pc:inkChg>
        <pc:inkChg chg="add">
          <ac:chgData name="Alonso Raúl Melgarejo Galván" userId="34f8e7f98b12fabf" providerId="LiveId" clId="{FD30FA29-A3C3-4DDE-A8CF-DA98DF169BBC}" dt="2020-06-04T02:03:21.954" v="1921" actId="9405"/>
          <ac:inkMkLst>
            <pc:docMk/>
            <pc:sldMk cId="3521668134" sldId="304"/>
            <ac:inkMk id="107" creationId="{AEF36018-35A3-43E8-9BD7-3691926395D2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08" creationId="{79CB6834-BF37-46E3-892A-751F6C014E46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09" creationId="{794B1C63-D264-4C3D-B97D-119A782D74BE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11" creationId="{A4EB33E1-7D61-4907-BAD5-2032D19402D9}"/>
          </ac:inkMkLst>
        </pc:inkChg>
        <pc:inkChg chg="add mod">
          <ac:chgData name="Alonso Raúl Melgarejo Galván" userId="34f8e7f98b12fabf" providerId="LiveId" clId="{FD30FA29-A3C3-4DDE-A8CF-DA98DF169BBC}" dt="2020-06-04T02:03:54.280" v="1931"/>
          <ac:inkMkLst>
            <pc:docMk/>
            <pc:sldMk cId="3521668134" sldId="304"/>
            <ac:inkMk id="113" creationId="{1F9AFD45-FE54-4DE5-8B05-D67F5605BF40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15" creationId="{C779843D-6ED9-4D23-BF64-395CBAA52F8F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16" creationId="{B7F494F7-346D-4FB4-AE71-35B2B2C27192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18" creationId="{CF82E2DF-1B23-4549-B777-738F392C1DAE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19" creationId="{DF3602CB-2028-4D96-A4BE-A7C5CA83E3D0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20" creationId="{2161B9F0-D158-4DB9-A44F-613CD4C7CCFE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22" creationId="{9EB9AD6B-C69C-4F99-85EF-3CA5B447DBBB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24" creationId="{6453BCD2-5062-43BA-9E0F-C1DE5C213A4B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25" creationId="{F3EEC860-BF2F-4E15-83DA-5E98A059EDE9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26" creationId="{3245B46A-F131-47B1-9731-5C4CC4E57284}"/>
          </ac:inkMkLst>
        </pc:inkChg>
        <pc:inkChg chg="add mod">
          <ac:chgData name="Alonso Raúl Melgarejo Galván" userId="34f8e7f98b12fabf" providerId="LiveId" clId="{FD30FA29-A3C3-4DDE-A8CF-DA98DF169BBC}" dt="2020-06-04T02:04:25.493" v="1943"/>
          <ac:inkMkLst>
            <pc:docMk/>
            <pc:sldMk cId="3521668134" sldId="304"/>
            <ac:inkMk id="128" creationId="{08F98868-940D-4E9A-BA4D-95F79A48ECA3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23:27.247" v="2472" actId="9405"/>
        <pc:sldMkLst>
          <pc:docMk/>
          <pc:sldMk cId="138497350" sldId="306"/>
        </pc:sldMkLst>
        <pc:grpChg chg="del mod">
          <ac:chgData name="Alonso Raúl Melgarejo Galván" userId="34f8e7f98b12fabf" providerId="LiveId" clId="{FD30FA29-A3C3-4DDE-A8CF-DA98DF169BBC}" dt="2020-06-04T02:17:01.769" v="2305"/>
          <ac:grpSpMkLst>
            <pc:docMk/>
            <pc:sldMk cId="138497350" sldId="306"/>
            <ac:grpSpMk id="24" creationId="{6D44E832-356B-47DE-8705-FAD07D485BC5}"/>
          </ac:grpSpMkLst>
        </pc:grpChg>
        <pc:grpChg chg="del mod">
          <ac:chgData name="Alonso Raúl Melgarejo Galván" userId="34f8e7f98b12fabf" providerId="LiveId" clId="{FD30FA29-A3C3-4DDE-A8CF-DA98DF169BBC}" dt="2020-06-04T02:17:08.114" v="2307"/>
          <ac:grpSpMkLst>
            <pc:docMk/>
            <pc:sldMk cId="138497350" sldId="306"/>
            <ac:grpSpMk id="30" creationId="{708793DD-D65F-4971-9458-B8A0E528D5A5}"/>
          </ac:grpSpMkLst>
        </pc:grpChg>
        <pc:grpChg chg="del mod">
          <ac:chgData name="Alonso Raúl Melgarejo Galván" userId="34f8e7f98b12fabf" providerId="LiveId" clId="{FD30FA29-A3C3-4DDE-A8CF-DA98DF169BBC}" dt="2020-06-04T02:18:03.639" v="2340"/>
          <ac:grpSpMkLst>
            <pc:docMk/>
            <pc:sldMk cId="138497350" sldId="306"/>
            <ac:grpSpMk id="36" creationId="{B1DEB647-2B7E-4ED2-91A8-2812141D1AB6}"/>
          </ac:grpSpMkLst>
        </pc:grpChg>
        <pc:grpChg chg="del mod">
          <ac:chgData name="Alonso Raúl Melgarejo Galván" userId="34f8e7f98b12fabf" providerId="LiveId" clId="{FD30FA29-A3C3-4DDE-A8CF-DA98DF169BBC}" dt="2020-06-04T02:18:59.554" v="2363"/>
          <ac:grpSpMkLst>
            <pc:docMk/>
            <pc:sldMk cId="138497350" sldId="306"/>
            <ac:grpSpMk id="38" creationId="{EABE1342-4754-4D4C-A355-970EA3ECD156}"/>
          </ac:grpSpMkLst>
        </pc:grpChg>
        <pc:grpChg chg="del mod">
          <ac:chgData name="Alonso Raúl Melgarejo Galván" userId="34f8e7f98b12fabf" providerId="LiveId" clId="{FD30FA29-A3C3-4DDE-A8CF-DA98DF169BBC}" dt="2020-06-04T02:18:29.068" v="2353"/>
          <ac:grpSpMkLst>
            <pc:docMk/>
            <pc:sldMk cId="138497350" sldId="306"/>
            <ac:grpSpMk id="67" creationId="{938FB0B5-35DF-4C3F-AC4A-F1E6019ACA14}"/>
          </ac:grpSpMkLst>
        </pc:grpChg>
        <pc:grpChg chg="del mod">
          <ac:chgData name="Alonso Raúl Melgarejo Galván" userId="34f8e7f98b12fabf" providerId="LiveId" clId="{FD30FA29-A3C3-4DDE-A8CF-DA98DF169BBC}" dt="2020-06-04T02:18:35.269" v="2360"/>
          <ac:grpSpMkLst>
            <pc:docMk/>
            <pc:sldMk cId="138497350" sldId="306"/>
            <ac:grpSpMk id="76" creationId="{91C0C723-4EB2-4B68-B52E-6058BA551101}"/>
          </ac:grpSpMkLst>
        </pc:grpChg>
        <pc:grpChg chg="del mod">
          <ac:chgData name="Alonso Raúl Melgarejo Galván" userId="34f8e7f98b12fabf" providerId="LiveId" clId="{FD30FA29-A3C3-4DDE-A8CF-DA98DF169BBC}" dt="2020-06-04T02:18:59.554" v="2363"/>
          <ac:grpSpMkLst>
            <pc:docMk/>
            <pc:sldMk cId="138497350" sldId="306"/>
            <ac:grpSpMk id="83" creationId="{536D412A-6C8B-45ED-BEA8-9DFE78DB5FC4}"/>
          </ac:grpSpMkLst>
        </pc:grpChg>
        <pc:grpChg chg="del mod">
          <ac:chgData name="Alonso Raúl Melgarejo Galván" userId="34f8e7f98b12fabf" providerId="LiveId" clId="{FD30FA29-A3C3-4DDE-A8CF-DA98DF169BBC}" dt="2020-06-04T02:19:00.605" v="2365"/>
          <ac:grpSpMkLst>
            <pc:docMk/>
            <pc:sldMk cId="138497350" sldId="306"/>
            <ac:grpSpMk id="86" creationId="{BAA05E2C-4367-4499-A4BB-F419286F0763}"/>
          </ac:grpSpMkLst>
        </pc:grpChg>
        <pc:grpChg chg="del mod">
          <ac:chgData name="Alonso Raúl Melgarejo Galván" userId="34f8e7f98b12fabf" providerId="LiveId" clId="{FD30FA29-A3C3-4DDE-A8CF-DA98DF169BBC}" dt="2020-06-04T02:19:15.998" v="2371"/>
          <ac:grpSpMkLst>
            <pc:docMk/>
            <pc:sldMk cId="138497350" sldId="306"/>
            <ac:grpSpMk id="90" creationId="{1CCC0367-BE27-4D9A-BEB9-7B796E327749}"/>
          </ac:grpSpMkLst>
        </pc:grpChg>
        <pc:grpChg chg="del mod">
          <ac:chgData name="Alonso Raúl Melgarejo Galván" userId="34f8e7f98b12fabf" providerId="LiveId" clId="{FD30FA29-A3C3-4DDE-A8CF-DA98DF169BBC}" dt="2020-06-04T02:19:15.998" v="2371"/>
          <ac:grpSpMkLst>
            <pc:docMk/>
            <pc:sldMk cId="138497350" sldId="306"/>
            <ac:grpSpMk id="96" creationId="{FC9AC9FD-558F-41EB-BFE5-4E51E7FB5652}"/>
          </ac:grpSpMkLst>
        </pc:grpChg>
        <pc:grpChg chg="del mod">
          <ac:chgData name="Alonso Raúl Melgarejo Galván" userId="34f8e7f98b12fabf" providerId="LiveId" clId="{FD30FA29-A3C3-4DDE-A8CF-DA98DF169BBC}" dt="2020-06-04T02:19:20.001" v="2373"/>
          <ac:grpSpMkLst>
            <pc:docMk/>
            <pc:sldMk cId="138497350" sldId="306"/>
            <ac:grpSpMk id="102" creationId="{D77BA67A-9936-438F-9750-04A4308F432C}"/>
          </ac:grpSpMkLst>
        </pc:grpChg>
        <pc:grpChg chg="del mod">
          <ac:chgData name="Alonso Raúl Melgarejo Galván" userId="34f8e7f98b12fabf" providerId="LiveId" clId="{FD30FA29-A3C3-4DDE-A8CF-DA98DF169BBC}" dt="2020-06-04T02:19:30.031" v="2377"/>
          <ac:grpSpMkLst>
            <pc:docMk/>
            <pc:sldMk cId="138497350" sldId="306"/>
            <ac:grpSpMk id="105" creationId="{4F72A72A-E43E-496A-9132-FA4D27C6C8CB}"/>
          </ac:grpSpMkLst>
        </pc:grpChg>
        <pc:grpChg chg="del mod">
          <ac:chgData name="Alonso Raúl Melgarejo Galván" userId="34f8e7f98b12fabf" providerId="LiveId" clId="{FD30FA29-A3C3-4DDE-A8CF-DA98DF169BBC}" dt="2020-06-04T02:19:41.109" v="2379"/>
          <ac:grpSpMkLst>
            <pc:docMk/>
            <pc:sldMk cId="138497350" sldId="306"/>
            <ac:grpSpMk id="122" creationId="{05195905-0662-4C5B-ADA4-354BCC2C52DE}"/>
          </ac:grpSpMkLst>
        </pc:grpChg>
        <pc:grpChg chg="del mod">
          <ac:chgData name="Alonso Raúl Melgarejo Galván" userId="34f8e7f98b12fabf" providerId="LiveId" clId="{FD30FA29-A3C3-4DDE-A8CF-DA98DF169BBC}" dt="2020-06-04T02:19:45.122" v="2387"/>
          <ac:grpSpMkLst>
            <pc:docMk/>
            <pc:sldMk cId="138497350" sldId="306"/>
            <ac:grpSpMk id="126" creationId="{46A834A3-F5B5-4562-97AE-02AB3CFE194F}"/>
          </ac:grpSpMkLst>
        </pc:grpChg>
        <pc:grpChg chg="del mod">
          <ac:chgData name="Alonso Raúl Melgarejo Galván" userId="34f8e7f98b12fabf" providerId="LiveId" clId="{FD30FA29-A3C3-4DDE-A8CF-DA98DF169BBC}" dt="2020-06-04T02:20:05.250" v="2389"/>
          <ac:grpSpMkLst>
            <pc:docMk/>
            <pc:sldMk cId="138497350" sldId="306"/>
            <ac:grpSpMk id="137" creationId="{7007BC63-761E-412D-A1FB-B52B42B5E2E0}"/>
          </ac:grpSpMkLst>
        </pc:grpChg>
        <pc:grpChg chg="del mod">
          <ac:chgData name="Alonso Raúl Melgarejo Galván" userId="34f8e7f98b12fabf" providerId="LiveId" clId="{FD30FA29-A3C3-4DDE-A8CF-DA98DF169BBC}" dt="2020-06-04T02:20:30.046" v="2392"/>
          <ac:grpSpMkLst>
            <pc:docMk/>
            <pc:sldMk cId="138497350" sldId="306"/>
            <ac:grpSpMk id="139" creationId="{125BA823-B92A-4CD6-929E-411A14DAE277}"/>
          </ac:grpSpMkLst>
        </pc:grpChg>
        <pc:grpChg chg="del mod">
          <ac:chgData name="Alonso Raúl Melgarejo Galván" userId="34f8e7f98b12fabf" providerId="LiveId" clId="{FD30FA29-A3C3-4DDE-A8CF-DA98DF169BBC}" dt="2020-06-04T02:20:40.373" v="2394"/>
          <ac:grpSpMkLst>
            <pc:docMk/>
            <pc:sldMk cId="138497350" sldId="306"/>
            <ac:grpSpMk id="142" creationId="{A70A84F7-30D5-4626-BA3D-AA0D139E748B}"/>
          </ac:grpSpMkLst>
        </pc:grpChg>
        <pc:grpChg chg="del mod">
          <ac:chgData name="Alonso Raúl Melgarejo Galván" userId="34f8e7f98b12fabf" providerId="LiveId" clId="{FD30FA29-A3C3-4DDE-A8CF-DA98DF169BBC}" dt="2020-06-04T02:20:50.366" v="2406"/>
          <ac:grpSpMkLst>
            <pc:docMk/>
            <pc:sldMk cId="138497350" sldId="306"/>
            <ac:grpSpMk id="144" creationId="{5279F88E-F2B4-45EC-B68E-74B6E036A267}"/>
          </ac:grpSpMkLst>
        </pc:grpChg>
        <pc:grpChg chg="del mod">
          <ac:chgData name="Alonso Raúl Melgarejo Galván" userId="34f8e7f98b12fabf" providerId="LiveId" clId="{FD30FA29-A3C3-4DDE-A8CF-DA98DF169BBC}" dt="2020-06-04T02:20:50.366" v="2406"/>
          <ac:grpSpMkLst>
            <pc:docMk/>
            <pc:sldMk cId="138497350" sldId="306"/>
            <ac:grpSpMk id="151" creationId="{7945DFC9-6CA7-46B1-ABDA-8BB80E61320D}"/>
          </ac:grpSpMkLst>
        </pc:grpChg>
        <pc:grpChg chg="del mod">
          <ac:chgData name="Alonso Raúl Melgarejo Galván" userId="34f8e7f98b12fabf" providerId="LiveId" clId="{FD30FA29-A3C3-4DDE-A8CF-DA98DF169BBC}" dt="2020-06-04T02:20:53.631" v="2408"/>
          <ac:grpSpMkLst>
            <pc:docMk/>
            <pc:sldMk cId="138497350" sldId="306"/>
            <ac:grpSpMk id="156" creationId="{1F1DE716-FE94-409A-BB2B-AB4327FAB7CF}"/>
          </ac:grpSpMkLst>
        </pc:grpChg>
        <pc:grpChg chg="del mod">
          <ac:chgData name="Alonso Raúl Melgarejo Galván" userId="34f8e7f98b12fabf" providerId="LiveId" clId="{FD30FA29-A3C3-4DDE-A8CF-DA98DF169BBC}" dt="2020-06-04T02:21:15.672" v="2418"/>
          <ac:grpSpMkLst>
            <pc:docMk/>
            <pc:sldMk cId="138497350" sldId="306"/>
            <ac:grpSpMk id="158" creationId="{68D01FB0-FA1C-425A-BE19-C4CA2643FF4A}"/>
          </ac:grpSpMkLst>
        </pc:grpChg>
        <pc:grpChg chg="del mod">
          <ac:chgData name="Alonso Raúl Melgarejo Galván" userId="34f8e7f98b12fabf" providerId="LiveId" clId="{FD30FA29-A3C3-4DDE-A8CF-DA98DF169BBC}" dt="2020-06-04T02:17:11.814" v="2311"/>
          <ac:grpSpMkLst>
            <pc:docMk/>
            <pc:sldMk cId="138497350" sldId="306"/>
            <ac:grpSpMk id="450" creationId="{C188267D-824D-422A-BBB6-5FCD3991BFE2}"/>
          </ac:grpSpMkLst>
        </pc:grpChg>
        <pc:grpChg chg="del mod">
          <ac:chgData name="Alonso Raúl Melgarejo Galván" userId="34f8e7f98b12fabf" providerId="LiveId" clId="{FD30FA29-A3C3-4DDE-A8CF-DA98DF169BBC}" dt="2020-06-04T02:17:16.799" v="2319"/>
          <ac:grpSpMkLst>
            <pc:docMk/>
            <pc:sldMk cId="138497350" sldId="306"/>
            <ac:grpSpMk id="455" creationId="{F98A2993-493F-4E63-9491-07ECF63DD84A}"/>
          </ac:grpSpMkLst>
        </pc:grpChg>
        <pc:grpChg chg="del mod">
          <ac:chgData name="Alonso Raúl Melgarejo Galván" userId="34f8e7f98b12fabf" providerId="LiveId" clId="{FD30FA29-A3C3-4DDE-A8CF-DA98DF169BBC}" dt="2020-06-04T02:17:17.815" v="2322"/>
          <ac:grpSpMkLst>
            <pc:docMk/>
            <pc:sldMk cId="138497350" sldId="306"/>
            <ac:grpSpMk id="463" creationId="{7E50F2B5-190B-46BF-B75B-16BC8E279A99}"/>
          </ac:grpSpMkLst>
        </pc:grpChg>
        <pc:grpChg chg="del mod">
          <ac:chgData name="Alonso Raúl Melgarejo Galván" userId="34f8e7f98b12fabf" providerId="LiveId" clId="{FD30FA29-A3C3-4DDE-A8CF-DA98DF169BBC}" dt="2020-06-04T02:17:27.238" v="2325"/>
          <ac:grpSpMkLst>
            <pc:docMk/>
            <pc:sldMk cId="138497350" sldId="306"/>
            <ac:grpSpMk id="466" creationId="{193DA126-076F-4D49-BB9A-E72D7AFF9AED}"/>
          </ac:grpSpMkLst>
        </pc:grpChg>
        <pc:grpChg chg="del mod">
          <ac:chgData name="Alonso Raúl Melgarejo Galván" userId="34f8e7f98b12fabf" providerId="LiveId" clId="{FD30FA29-A3C3-4DDE-A8CF-DA98DF169BBC}" dt="2020-06-04T02:17:34.146" v="2328"/>
          <ac:grpSpMkLst>
            <pc:docMk/>
            <pc:sldMk cId="138497350" sldId="306"/>
            <ac:grpSpMk id="469" creationId="{2250348B-4D8B-4375-AECD-7CD0AEA83BA1}"/>
          </ac:grpSpMkLst>
        </pc:grpChg>
        <pc:grpChg chg="del mod">
          <ac:chgData name="Alonso Raúl Melgarejo Galván" userId="34f8e7f98b12fabf" providerId="LiveId" clId="{FD30FA29-A3C3-4DDE-A8CF-DA98DF169BBC}" dt="2020-06-04T02:17:54.398" v="2338"/>
          <ac:grpSpMkLst>
            <pc:docMk/>
            <pc:sldMk cId="138497350" sldId="306"/>
            <ac:grpSpMk id="472" creationId="{F4143DB2-9832-48AA-9C27-3316C79C8490}"/>
          </ac:grpSpMkLst>
        </pc:grpChg>
        <pc:grpChg chg="del mod">
          <ac:chgData name="Alonso Raúl Melgarejo Galván" userId="34f8e7f98b12fabf" providerId="LiveId" clId="{FD30FA29-A3C3-4DDE-A8CF-DA98DF169BBC}" dt="2020-06-04T02:17:54.398" v="2338"/>
          <ac:grpSpMkLst>
            <pc:docMk/>
            <pc:sldMk cId="138497350" sldId="306"/>
            <ac:grpSpMk id="479" creationId="{AFB47FB8-EDCD-436F-9C5D-DB19DEA844EE}"/>
          </ac:grpSpMkLst>
        </pc:grpChg>
        <pc:grpChg chg="del mod">
          <ac:chgData name="Alonso Raúl Melgarejo Galván" userId="34f8e7f98b12fabf" providerId="LiveId" clId="{FD30FA29-A3C3-4DDE-A8CF-DA98DF169BBC}" dt="2020-06-04T02:21:27.433" v="2431"/>
          <ac:grpSpMkLst>
            <pc:docMk/>
            <pc:sldMk cId="138497350" sldId="306"/>
            <ac:grpSpMk id="488" creationId="{C3D24C43-1E52-419B-BD1B-40ADE2D721B4}"/>
          </ac:grpSpMkLst>
        </pc:grpChg>
        <pc:grpChg chg="del mod">
          <ac:chgData name="Alonso Raúl Melgarejo Galván" userId="34f8e7f98b12fabf" providerId="LiveId" clId="{FD30FA29-A3C3-4DDE-A8CF-DA98DF169BBC}" dt="2020-06-04T02:22:18.601" v="2447"/>
          <ac:grpSpMkLst>
            <pc:docMk/>
            <pc:sldMk cId="138497350" sldId="306"/>
            <ac:grpSpMk id="501" creationId="{9328CFBF-240E-4767-B83E-A139911775CB}"/>
          </ac:grpSpMkLst>
        </pc:grpChg>
        <pc:grpChg chg="del mod">
          <ac:chgData name="Alonso Raúl Melgarejo Galván" userId="34f8e7f98b12fabf" providerId="LiveId" clId="{FD30FA29-A3C3-4DDE-A8CF-DA98DF169BBC}" dt="2020-06-04T02:22:29.355" v="2449"/>
          <ac:grpSpMkLst>
            <pc:docMk/>
            <pc:sldMk cId="138497350" sldId="306"/>
            <ac:grpSpMk id="503" creationId="{C4E73A69-F5D8-41CF-B6B1-2766E0B82D9E}"/>
          </ac:grpSpMkLst>
        </pc:grpChg>
        <pc:grpChg chg="del mod">
          <ac:chgData name="Alonso Raúl Melgarejo Galván" userId="34f8e7f98b12fabf" providerId="LiveId" clId="{FD30FA29-A3C3-4DDE-A8CF-DA98DF169BBC}" dt="2020-06-04T02:22:29.355" v="2449"/>
          <ac:grpSpMkLst>
            <pc:docMk/>
            <pc:sldMk cId="138497350" sldId="306"/>
            <ac:grpSpMk id="510" creationId="{7B1AD1D9-8137-4B66-B4A1-E0CEED55B8E0}"/>
          </ac:grpSpMkLst>
        </pc:grpChg>
        <pc:grpChg chg="del mod">
          <ac:chgData name="Alonso Raúl Melgarejo Galván" userId="34f8e7f98b12fabf" providerId="LiveId" clId="{FD30FA29-A3C3-4DDE-A8CF-DA98DF169BBC}" dt="2020-06-04T02:22:33.641" v="2451"/>
          <ac:grpSpMkLst>
            <pc:docMk/>
            <pc:sldMk cId="138497350" sldId="306"/>
            <ac:grpSpMk id="512" creationId="{515541F9-F436-46DE-BF54-5548D4823BFD}"/>
          </ac:grpSpMkLst>
        </pc:grpChg>
        <pc:grpChg chg="del mod">
          <ac:chgData name="Alonso Raúl Melgarejo Galván" userId="34f8e7f98b12fabf" providerId="LiveId" clId="{FD30FA29-A3C3-4DDE-A8CF-DA98DF169BBC}" dt="2020-06-04T02:22:47.077" v="2453"/>
          <ac:grpSpMkLst>
            <pc:docMk/>
            <pc:sldMk cId="138497350" sldId="306"/>
            <ac:grpSpMk id="514" creationId="{F277A829-9F87-485C-AED3-445219756962}"/>
          </ac:grpSpMkLst>
        </pc:grpChg>
        <pc:grpChg chg="del mod">
          <ac:chgData name="Alonso Raúl Melgarejo Galván" userId="34f8e7f98b12fabf" providerId="LiveId" clId="{FD30FA29-A3C3-4DDE-A8CF-DA98DF169BBC}" dt="2020-06-04T02:23:15.665" v="2469"/>
          <ac:grpSpMkLst>
            <pc:docMk/>
            <pc:sldMk cId="138497350" sldId="306"/>
            <ac:grpSpMk id="516" creationId="{612BB5AE-AFC1-47A9-BB24-8048EEB4D161}"/>
          </ac:grpSpMkLst>
        </pc:grpChg>
        <pc:grpChg chg="del mod">
          <ac:chgData name="Alonso Raúl Melgarejo Galván" userId="34f8e7f98b12fabf" providerId="LiveId" clId="{FD30FA29-A3C3-4DDE-A8CF-DA98DF169BBC}" dt="2020-06-04T02:23:01.040" v="2460"/>
          <ac:grpSpMkLst>
            <pc:docMk/>
            <pc:sldMk cId="138497350" sldId="306"/>
            <ac:grpSpMk id="521" creationId="{CABBCE8D-736F-4D40-84C8-0D66E1346C6E}"/>
          </ac:grpSpMkLst>
        </pc:grpChg>
        <pc:grpChg chg="del mod">
          <ac:chgData name="Alonso Raúl Melgarejo Galván" userId="34f8e7f98b12fabf" providerId="LiveId" clId="{FD30FA29-A3C3-4DDE-A8CF-DA98DF169BBC}" dt="2020-06-04T02:23:04.475" v="2462"/>
          <ac:grpSpMkLst>
            <pc:docMk/>
            <pc:sldMk cId="138497350" sldId="306"/>
            <ac:grpSpMk id="523" creationId="{E90F9059-51CA-4817-BB32-BEBAF9790361}"/>
          </ac:grpSpMkLst>
        </pc:grpChg>
        <pc:grpChg chg="del mod">
          <ac:chgData name="Alonso Raúl Melgarejo Galván" userId="34f8e7f98b12fabf" providerId="LiveId" clId="{FD30FA29-A3C3-4DDE-A8CF-DA98DF169BBC}" dt="2020-06-04T02:23:06.917" v="2464"/>
          <ac:grpSpMkLst>
            <pc:docMk/>
            <pc:sldMk cId="138497350" sldId="306"/>
            <ac:grpSpMk id="525" creationId="{602B8B88-271D-41F4-A029-9BD5A6F4DF6B}"/>
          </ac:grpSpMkLst>
        </pc:grpChg>
        <pc:grpChg chg="del mod">
          <ac:chgData name="Alonso Raúl Melgarejo Galván" userId="34f8e7f98b12fabf" providerId="LiveId" clId="{FD30FA29-A3C3-4DDE-A8CF-DA98DF169BBC}" dt="2020-06-04T02:23:11.165" v="2466"/>
          <ac:grpSpMkLst>
            <pc:docMk/>
            <pc:sldMk cId="138497350" sldId="306"/>
            <ac:grpSpMk id="527" creationId="{CD4FF355-9937-4C83-8530-EEEA67995493}"/>
          </ac:grpSpMkLst>
        </pc:grpChg>
        <pc:grpChg chg="del mod">
          <ac:chgData name="Alonso Raúl Melgarejo Galván" userId="34f8e7f98b12fabf" providerId="LiveId" clId="{FD30FA29-A3C3-4DDE-A8CF-DA98DF169BBC}" dt="2020-06-04T02:23:15.665" v="2469"/>
          <ac:grpSpMkLst>
            <pc:docMk/>
            <pc:sldMk cId="138497350" sldId="306"/>
            <ac:grpSpMk id="529" creationId="{B45DDA33-753B-4779-85CD-B2336BE8E655}"/>
          </ac:grpSpMkLst>
        </pc:grpChg>
        <pc:grpChg chg="del mod">
          <ac:chgData name="Alonso Raúl Melgarejo Galván" userId="34f8e7f98b12fabf" providerId="LiveId" clId="{FD30FA29-A3C3-4DDE-A8CF-DA98DF169BBC}" dt="2020-06-04T02:23:25.862" v="2471"/>
          <ac:grpSpMkLst>
            <pc:docMk/>
            <pc:sldMk cId="138497350" sldId="306"/>
            <ac:grpSpMk id="532" creationId="{EAD7B9EC-F153-47A9-892C-77C6A9D893F0}"/>
          </ac:grpSpMkLst>
        </pc:grpChg>
        <pc:grpChg chg="mod">
          <ac:chgData name="Alonso Raúl Melgarejo Galván" userId="34f8e7f98b12fabf" providerId="LiveId" clId="{FD30FA29-A3C3-4DDE-A8CF-DA98DF169BBC}" dt="2020-06-04T02:23:25.862" v="2471"/>
          <ac:grpSpMkLst>
            <pc:docMk/>
            <pc:sldMk cId="138497350" sldId="306"/>
            <ac:grpSpMk id="534" creationId="{82F45AF4-35C8-41F5-ADF5-A77A9308B38E}"/>
          </ac:grpSpMkLst>
        </pc:grp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4" creationId="{A79DE23D-09A1-4384-A3CD-A898B00F374D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6" creationId="{CC511F49-BB93-4A65-BB5C-10DEB441DB13}"/>
          </ac:inkMkLst>
        </pc:inkChg>
        <pc:inkChg chg="add del mod">
          <ac:chgData name="Alonso Raúl Melgarejo Galván" userId="34f8e7f98b12fabf" providerId="LiveId" clId="{FD30FA29-A3C3-4DDE-A8CF-DA98DF169BBC}" dt="2020-06-04T02:21:56.736" v="2436"/>
          <ac:inkMkLst>
            <pc:docMk/>
            <pc:sldMk cId="138497350" sldId="306"/>
            <ac:inkMk id="7" creationId="{E73243FB-92B6-4F75-B086-6233E7B368AF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2" creationId="{2D1524A6-BF99-4B7F-BCB6-850C8A72DDBD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4" creationId="{FDCAF27F-CAE7-470A-AD55-D7E03410A039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5" creationId="{22F351B9-5FC8-4C08-B182-E95E4C6FAC1F}"/>
          </ac:inkMkLst>
        </pc:inkChg>
        <pc:inkChg chg="add del mod">
          <ac:chgData name="Alonso Raúl Melgarejo Galván" userId="34f8e7f98b12fabf" providerId="LiveId" clId="{FD30FA29-A3C3-4DDE-A8CF-DA98DF169BBC}" dt="2020-06-04T02:21:55.951" v="2435"/>
          <ac:inkMkLst>
            <pc:docMk/>
            <pc:sldMk cId="138497350" sldId="306"/>
            <ac:inkMk id="16" creationId="{262FAA19-8158-46F7-832D-425D43ADBBA7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9" creationId="{600664B0-708B-4804-B0A7-DBFA54FE685E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23" creationId="{CC2AFC92-DB22-4723-AA5E-206CE9A878A9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29" creationId="{AC51412F-AE0B-4AA2-AAF9-DD2151DADCA5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34" creationId="{863C5220-F325-470D-ADA6-4880764B334D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35" creationId="{FAC710BE-BFAB-45F9-8069-90A3BA3EF380}"/>
          </ac:inkMkLst>
        </pc:inkChg>
        <pc:inkChg chg="add mod">
          <ac:chgData name="Alonso Raúl Melgarejo Galván" userId="34f8e7f98b12fabf" providerId="LiveId" clId="{FD30FA29-A3C3-4DDE-A8CF-DA98DF169BBC}" dt="2020-06-04T02:18:59.554" v="2363"/>
          <ac:inkMkLst>
            <pc:docMk/>
            <pc:sldMk cId="138497350" sldId="306"/>
            <ac:inkMk id="37" creationId="{9086F7C0-2A26-4C58-A073-227377EF45A6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1" creationId="{6DE99774-12BC-48E6-8A6B-54E2C50A7266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2" creationId="{77F9C301-F90A-44CE-A957-0D7606031264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3" creationId="{5C3077F6-DC7B-4332-988B-C72853881A97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4" creationId="{A2E09CE9-D4D6-4C94-96C5-434E354C4D43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7" creationId="{749B0E85-D978-4354-A1AB-D116061F8F03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7" creationId="{AECD9EE3-852E-46EE-93A3-EBC2A77D4EE4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63" creationId="{FC7334CC-C1C0-4E2D-AF3F-3E23B9880990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64" creationId="{FFC60A98-3782-4FE5-BF54-6027CA02D23C}"/>
          </ac:inkMkLst>
        </pc:inkChg>
        <pc:inkChg chg="add del mod">
          <ac:chgData name="Alonso Raúl Melgarejo Galván" userId="34f8e7f98b12fabf" providerId="LiveId" clId="{FD30FA29-A3C3-4DDE-A8CF-DA98DF169BBC}" dt="2020-06-04T02:21:57.648" v="2438"/>
          <ac:inkMkLst>
            <pc:docMk/>
            <pc:sldMk cId="138497350" sldId="306"/>
            <ac:inkMk id="65" creationId="{9C127363-4F51-4A21-93F6-428713634060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66" creationId="{9CBB2150-20E6-4281-B408-46DCB1397803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74" creationId="{D5FC6A4B-6277-45D7-8C6E-62B63B45A0C8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77" creationId="{05E62A51-7200-413A-9A78-0856352C3E5D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78" creationId="{2AAADF62-660F-440F-A105-4FE1194CE6D7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79" creationId="{7D94C450-8932-40BD-84D0-B7152267449D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80" creationId="{3F56F6A5-A52A-4D6F-85AE-29032447FFF7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81" creationId="{E83A79DD-22C5-4D8A-B8FB-4A9FD6D0412B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82" creationId="{3312941A-D2FE-471B-BD64-57F046EA8537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84" creationId="{D205685F-CB5D-4A08-B237-571C8FCD5658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85" creationId="{19B417D7-B068-40B7-9F9B-765B018ABCFA}"/>
          </ac:inkMkLst>
        </pc:inkChg>
        <pc:inkChg chg="add mod">
          <ac:chgData name="Alonso Raúl Melgarejo Galván" userId="34f8e7f98b12fabf" providerId="LiveId" clId="{FD30FA29-A3C3-4DDE-A8CF-DA98DF169BBC}" dt="2020-06-04T02:19:15.998" v="2371"/>
          <ac:inkMkLst>
            <pc:docMk/>
            <pc:sldMk cId="138497350" sldId="306"/>
            <ac:inkMk id="88" creationId="{05E79B38-028E-4585-891F-CE8B03B98B88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92" creationId="{D55FE948-D671-4F54-A899-0B125E060B08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94" creationId="{917BBC75-4406-4D52-9976-4135684EA213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98" creationId="{D356DA57-0EE6-4CC7-98A8-90653FF2E9BB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00" creationId="{526C69EA-6C85-407C-BD79-50ABA52FA0E8}"/>
          </ac:inkMkLst>
        </pc:inkChg>
        <pc:inkChg chg="add mod">
          <ac:chgData name="Alonso Raúl Melgarejo Galván" userId="34f8e7f98b12fabf" providerId="LiveId" clId="{FD30FA29-A3C3-4DDE-A8CF-DA98DF169BBC}" dt="2020-06-04T02:19:30.031" v="2377"/>
          <ac:inkMkLst>
            <pc:docMk/>
            <pc:sldMk cId="138497350" sldId="306"/>
            <ac:inkMk id="104" creationId="{455EAEB9-5B2C-4EC5-9E54-56E2ECA652DF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17" creationId="{073927B2-80DF-46BC-A26E-40815946DDFE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19" creationId="{3C4E79BA-3826-4AB7-B72E-EA07A4F24B12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20" creationId="{AFAC108E-179A-44E9-A41D-FA9B3162FEA6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24" creationId="{F2CB58B8-44D0-451E-AF8E-84713184FE64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29" creationId="{D90B730C-E4EB-4A7D-9380-60D15B087CDA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30" creationId="{4878D913-7FD8-4A15-8CBD-85A43E0841DE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31" creationId="{A244451E-B978-4986-B295-48FE5977D4FC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33" creationId="{20C72A6D-353B-4413-AE88-156DE9B7303D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34" creationId="{37BD21B2-F4ED-4EC3-AE2D-F53D311F8628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35" creationId="{73F7C85A-8DD5-4EBB-A972-3ABBAA8935FB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36" creationId="{462A4749-D195-4999-A34E-6EB7E8F47485}"/>
          </ac:inkMkLst>
        </pc:inkChg>
        <pc:inkChg chg="add mod">
          <ac:chgData name="Alonso Raúl Melgarejo Galván" userId="34f8e7f98b12fabf" providerId="LiveId" clId="{FD30FA29-A3C3-4DDE-A8CF-DA98DF169BBC}" dt="2020-06-04T02:20:30.046" v="2392"/>
          <ac:inkMkLst>
            <pc:docMk/>
            <pc:sldMk cId="138497350" sldId="306"/>
            <ac:inkMk id="138" creationId="{68B37431-9247-4674-AFAB-AEB1A67F6A95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40" creationId="{CA717586-96A9-4E8B-A5DC-FF1020D55993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141" creationId="{481748A3-88D8-4114-AF07-8F7A0BF398A0}"/>
          </ac:inkMkLst>
        </pc:inkChg>
        <pc:inkChg chg="add mod">
          <ac:chgData name="Alonso Raúl Melgarejo Galván" userId="34f8e7f98b12fabf" providerId="LiveId" clId="{FD30FA29-A3C3-4DDE-A8CF-DA98DF169BBC}" dt="2020-06-04T02:20:50.366" v="2406"/>
          <ac:inkMkLst>
            <pc:docMk/>
            <pc:sldMk cId="138497350" sldId="306"/>
            <ac:inkMk id="143" creationId="{C89D0BCC-08CF-4BD1-910B-382DDDA9ED5A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45" creationId="{22F0652C-A179-45CD-A27E-208132D88245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46" creationId="{316C9ADF-C807-4B4B-821A-3822F98E2426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47" creationId="{64824C7D-7076-48CA-906A-0F18DEAA942F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48" creationId="{FBDCF5E8-110D-48E2-8761-78EC20C34FC0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49" creationId="{A28CEAB7-077A-4680-A3B8-F36CC078C1EF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50" creationId="{BDF15CB9-C19F-4D26-BEB6-A919A0D04B99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52" creationId="{4BD43B99-8DEA-458F-A9DF-39E3F1C4822C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53" creationId="{ED1BCE4A-6E65-475D-A05A-BF73AF432F68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54" creationId="{7F577CC7-38F9-4D7B-B03A-F959919D120A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55" creationId="{7BB692F4-D84E-4716-9381-7EB0F6FB29A6}"/>
          </ac:inkMkLst>
        </pc:inkChg>
        <pc:inkChg chg="add mod">
          <ac:chgData name="Alonso Raúl Melgarejo Galván" userId="34f8e7f98b12fabf" providerId="LiveId" clId="{FD30FA29-A3C3-4DDE-A8CF-DA98DF169BBC}" dt="2020-06-04T02:21:15.672" v="2418"/>
          <ac:inkMkLst>
            <pc:docMk/>
            <pc:sldMk cId="138497350" sldId="306"/>
            <ac:inkMk id="157" creationId="{2C918D09-7897-478C-A756-E9DF781372B6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159" creationId="{77186C44-037C-4F4E-9D75-89F0778AFECE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49" creationId="{865B5311-1CFA-42F1-AB94-7C0E53D41191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51" creationId="{3F5978B7-DA36-4058-A6AC-38EDE8584C80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53" creationId="{E08D4AC2-596C-4BD1-8CB9-5DD23C4DFD17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54" creationId="{F9F3A053-8EBD-4B43-92F8-FC1F397F2E4B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56" creationId="{6DF9041E-3E84-4F9F-A08F-7949D45B2CAB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57" creationId="{9B0B0237-2428-4A52-86A9-E694F9A55EE1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58" creationId="{AB63C6BE-D965-4852-AC03-DCB4BE4163D3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59" creationId="{793E9603-D726-47DF-A1AF-10D42AFD24F7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60" creationId="{B190BB11-308E-4C60-9BC0-44DC65BDAADD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61" creationId="{3551517A-8E0D-4669-9E7F-C6C9648AA760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62" creationId="{4BCC55C0-51EA-4474-B403-EFFBF64A2927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64" creationId="{4A989937-0738-48E7-951F-6D9BF0915C10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65" creationId="{CDC8E13B-4E3C-47C8-978B-8E12A8B13CFE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67" creationId="{7ED975F4-928A-46BF-9082-299B97DF7070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68" creationId="{114B5F0F-86EE-4466-AD05-93D023B1AFA2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70" creationId="{E24C9CD0-9389-417E-A5AE-83D61B7F8375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71" creationId="{0DBCF95E-A5B0-492E-9D6E-59E8B08E8605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73" creationId="{0480E53B-5959-4388-A97F-C077AC18B9EA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74" creationId="{72846C15-D7D8-4C9A-9159-FDECC571071C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75" creationId="{F578E0A2-AC0C-4BB5-BCBC-AA82042A64EC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76" creationId="{B3B3468D-7A8F-4209-A2E8-054CC412702C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77" creationId="{87E54A09-A079-47F6-8CDB-BAF7061F9D92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78" creationId="{C35111E3-3A18-4297-8ED5-91165F80A00D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80" creationId="{D19A55DE-A64A-42DD-8164-9EF132A6D820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81" creationId="{66F9460C-EC25-412D-BA14-8F0887947852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82" creationId="{496B9BFC-AA8E-4091-9EFB-D4AC97DE47D3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83" creationId="{2B020B14-E2B5-44BD-BABA-D2FCB20754D9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84" creationId="{CFFC3DD4-48F8-40A0-B363-955F2E605FA4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85" creationId="{9FB5D536-A3BB-443E-B9E8-D0BD7C03F60F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86" creationId="{F3F307FE-D8D9-438E-8023-7C403AC457E0}"/>
          </ac:inkMkLst>
        </pc:inkChg>
        <pc:inkChg chg="add del mod">
          <ac:chgData name="Alonso Raúl Melgarejo Galván" userId="34f8e7f98b12fabf" providerId="LiveId" clId="{FD30FA29-A3C3-4DDE-A8CF-DA98DF169BBC}" dt="2020-06-04T02:21:57.517" v="2437"/>
          <ac:inkMkLst>
            <pc:docMk/>
            <pc:sldMk cId="138497350" sldId="306"/>
            <ac:inkMk id="487" creationId="{BB063EAC-4750-4D7E-AB9F-54B50F9597DC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89" creationId="{362474E4-9AE0-4B33-A552-8E161BD93D6A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90" creationId="{DA8B2D34-B81F-4740-8C3A-80D9749F0938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91" creationId="{7202B6D6-9592-4044-8498-8A073F9C1941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92" creationId="{7FE960E2-E8E7-4584-AC84-9F88D350C1AC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93" creationId="{58EBA556-40F4-4743-BC16-F507EB090421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94" creationId="{FD311135-753C-42B6-B81C-35559C65587A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95" creationId="{54166A43-B34B-4849-8BEB-24C6FD7BF121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96" creationId="{E590378F-2FC0-429C-BCCC-41BAB4B8F97F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97" creationId="{604138A8-DA94-4535-98B8-463A5CC11708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498" creationId="{8C5B12F2-AEBD-4ED4-91EA-099341DCA042}"/>
          </ac:inkMkLst>
        </pc:inkChg>
        <pc:inkChg chg="add del mod">
          <ac:chgData name="Alonso Raúl Melgarejo Galván" userId="34f8e7f98b12fabf" providerId="LiveId" clId="{FD30FA29-A3C3-4DDE-A8CF-DA98DF169BBC}" dt="2020-06-04T02:21:58.089" v="2441"/>
          <ac:inkMkLst>
            <pc:docMk/>
            <pc:sldMk cId="138497350" sldId="306"/>
            <ac:inkMk id="499" creationId="{E4219940-4DAE-4AEF-9C40-55AD3BA68B4A}"/>
          </ac:inkMkLst>
        </pc:inkChg>
        <pc:inkChg chg="add del mod">
          <ac:chgData name="Alonso Raúl Melgarejo Galván" userId="34f8e7f98b12fabf" providerId="LiveId" clId="{FD30FA29-A3C3-4DDE-A8CF-DA98DF169BBC}" dt="2020-06-04T02:21:58.086" v="2440"/>
          <ac:inkMkLst>
            <pc:docMk/>
            <pc:sldMk cId="138497350" sldId="306"/>
            <ac:inkMk id="500" creationId="{C50040AB-D5BF-4BEE-AE84-625C8F381450}"/>
          </ac:inkMkLst>
        </pc:inkChg>
        <pc:inkChg chg="add mod">
          <ac:chgData name="Alonso Raúl Melgarejo Galván" userId="34f8e7f98b12fabf" providerId="LiveId" clId="{FD30FA29-A3C3-4DDE-A8CF-DA98DF169BBC}" dt="2020-06-04T02:22:29.355" v="2449"/>
          <ac:inkMkLst>
            <pc:docMk/>
            <pc:sldMk cId="138497350" sldId="306"/>
            <ac:inkMk id="502" creationId="{9B6F2479-33AC-4105-ADF2-D368865088C5}"/>
          </ac:inkMkLst>
        </pc:inkChg>
        <pc:inkChg chg="add">
          <ac:chgData name="Alonso Raúl Melgarejo Galván" userId="34f8e7f98b12fabf" providerId="LiveId" clId="{FD30FA29-A3C3-4DDE-A8CF-DA98DF169BBC}" dt="2020-06-04T02:21:44.905" v="2434" actId="9405"/>
          <ac:inkMkLst>
            <pc:docMk/>
            <pc:sldMk cId="138497350" sldId="306"/>
            <ac:inkMk id="504" creationId="{36AA959F-BE14-446C-A37A-D583F88727D0}"/>
          </ac:inkMkLst>
        </pc:inkChg>
        <pc:inkChg chg="add">
          <ac:chgData name="Alonso Raúl Melgarejo Galván" userId="34f8e7f98b12fabf" providerId="LiveId" clId="{FD30FA29-A3C3-4DDE-A8CF-DA98DF169BBC}" dt="2020-06-04T02:22:00.884" v="2442" actId="9405"/>
          <ac:inkMkLst>
            <pc:docMk/>
            <pc:sldMk cId="138497350" sldId="306"/>
            <ac:inkMk id="505" creationId="{0D339ED3-3585-49AC-B0BE-54A23F3086F3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06" creationId="{D4F92174-FECE-4500-ADC4-9DA28FEEF224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07" creationId="{4A49CB45-9F1B-4AF6-A0FA-66E8A2D7A9AE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08" creationId="{034359AC-4615-431B-B74B-D787F9159E80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09" creationId="{B974174A-86E2-4270-A108-C085BD645260}"/>
          </ac:inkMkLst>
        </pc:inkChg>
        <pc:inkChg chg="add mod">
          <ac:chgData name="Alonso Raúl Melgarejo Galván" userId="34f8e7f98b12fabf" providerId="LiveId" clId="{FD30FA29-A3C3-4DDE-A8CF-DA98DF169BBC}" dt="2020-06-04T02:22:33.641" v="2451"/>
          <ac:inkMkLst>
            <pc:docMk/>
            <pc:sldMk cId="138497350" sldId="306"/>
            <ac:inkMk id="511" creationId="{521CB75A-966A-41E5-B306-31C2EA274F6E}"/>
          </ac:inkMkLst>
        </pc:inkChg>
        <pc:inkChg chg="add mod">
          <ac:chgData name="Alonso Raúl Melgarejo Galván" userId="34f8e7f98b12fabf" providerId="LiveId" clId="{FD30FA29-A3C3-4DDE-A8CF-DA98DF169BBC}" dt="2020-06-04T02:22:47.077" v="2453"/>
          <ac:inkMkLst>
            <pc:docMk/>
            <pc:sldMk cId="138497350" sldId="306"/>
            <ac:inkMk id="513" creationId="{7FB8B290-A7E1-4026-9A30-DB4034353CEE}"/>
          </ac:inkMkLst>
        </pc:inkChg>
        <pc:inkChg chg="add mod">
          <ac:chgData name="Alonso Raúl Melgarejo Galván" userId="34f8e7f98b12fabf" providerId="LiveId" clId="{FD30FA29-A3C3-4DDE-A8CF-DA98DF169BBC}" dt="2020-06-04T02:23:15.665" v="2469"/>
          <ac:inkMkLst>
            <pc:docMk/>
            <pc:sldMk cId="138497350" sldId="306"/>
            <ac:inkMk id="515" creationId="{A9E4AEDB-FD33-49E7-B86A-9FA797D97A86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17" creationId="{0230450B-7CFF-402E-B339-E7C31CEDE4FF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18" creationId="{A5F8170B-B362-4C33-B763-C068A2D1A2F2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19" creationId="{6BC335CB-996D-417C-B9D6-85883D76B579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20" creationId="{62B65318-59E6-42F1-9F96-26DC35570350}"/>
          </ac:inkMkLst>
        </pc:inkChg>
        <pc:inkChg chg="add mod">
          <ac:chgData name="Alonso Raúl Melgarejo Galván" userId="34f8e7f98b12fabf" providerId="LiveId" clId="{FD30FA29-A3C3-4DDE-A8CF-DA98DF169BBC}" dt="2020-06-04T02:23:04.475" v="2462"/>
          <ac:inkMkLst>
            <pc:docMk/>
            <pc:sldMk cId="138497350" sldId="306"/>
            <ac:inkMk id="522" creationId="{18195C37-43B9-40CF-930A-ADFC6D9A9E32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24" creationId="{FDABCA6A-2EBB-4C1C-B5D7-2D108A2E1686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26" creationId="{EB439353-28C4-4003-B13A-43AAE086A6D1}"/>
          </ac:inkMkLst>
        </pc:inkChg>
        <pc:inkChg chg="add mod">
          <ac:chgData name="Alonso Raúl Melgarejo Galván" userId="34f8e7f98b12fabf" providerId="LiveId" clId="{FD30FA29-A3C3-4DDE-A8CF-DA98DF169BBC}" dt="2020-06-04T02:23:15.665" v="2469"/>
          <ac:inkMkLst>
            <pc:docMk/>
            <pc:sldMk cId="138497350" sldId="306"/>
            <ac:inkMk id="528" creationId="{39AF37F9-4DA4-407D-B5BB-D19539C90C24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30" creationId="{6B198EA0-5C31-4286-A715-8CDB2666DC0E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31" creationId="{14EB70A8-445C-4F21-B403-24AD4016B344}"/>
          </ac:inkMkLst>
        </pc:inkChg>
        <pc:inkChg chg="add mod">
          <ac:chgData name="Alonso Raúl Melgarejo Galván" userId="34f8e7f98b12fabf" providerId="LiveId" clId="{FD30FA29-A3C3-4DDE-A8CF-DA98DF169BBC}" dt="2020-06-04T02:23:25.862" v="2471"/>
          <ac:inkMkLst>
            <pc:docMk/>
            <pc:sldMk cId="138497350" sldId="306"/>
            <ac:inkMk id="533" creationId="{55D69E70-5212-4B98-9724-43ECB0A0A10C}"/>
          </ac:inkMkLst>
        </pc:inkChg>
        <pc:inkChg chg="add">
          <ac:chgData name="Alonso Raúl Melgarejo Galván" userId="34f8e7f98b12fabf" providerId="LiveId" clId="{FD30FA29-A3C3-4DDE-A8CF-DA98DF169BBC}" dt="2020-06-04T02:23:27.247" v="2472" actId="9405"/>
          <ac:inkMkLst>
            <pc:docMk/>
            <pc:sldMk cId="138497350" sldId="306"/>
            <ac:inkMk id="535" creationId="{E3B14790-CF4B-49EF-9574-0314BE18ADF4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28:20.132" v="2660"/>
        <pc:sldMkLst>
          <pc:docMk/>
          <pc:sldMk cId="414703995" sldId="307"/>
        </pc:sldMkLst>
        <pc:grpChg chg="del mod">
          <ac:chgData name="Alonso Raúl Melgarejo Galván" userId="34f8e7f98b12fabf" providerId="LiveId" clId="{FD30FA29-A3C3-4DDE-A8CF-DA98DF169BBC}" dt="2020-06-04T02:24:24.521" v="2482"/>
          <ac:grpSpMkLst>
            <pc:docMk/>
            <pc:sldMk cId="414703995" sldId="307"/>
            <ac:grpSpMk id="46" creationId="{48CFC9EF-546B-4C4B-BFC3-A28A48401B62}"/>
          </ac:grpSpMkLst>
        </pc:grpChg>
        <pc:grpChg chg="del mod">
          <ac:chgData name="Alonso Raúl Melgarejo Galván" userId="34f8e7f98b12fabf" providerId="LiveId" clId="{FD30FA29-A3C3-4DDE-A8CF-DA98DF169BBC}" dt="2020-06-04T02:24:25.334" v="2484"/>
          <ac:grpSpMkLst>
            <pc:docMk/>
            <pc:sldMk cId="414703995" sldId="307"/>
            <ac:grpSpMk id="48" creationId="{64171643-9268-4997-AAB9-D85C5536CB19}"/>
          </ac:grpSpMkLst>
        </pc:grpChg>
        <pc:grpChg chg="del mod">
          <ac:chgData name="Alonso Raúl Melgarejo Galván" userId="34f8e7f98b12fabf" providerId="LiveId" clId="{FD30FA29-A3C3-4DDE-A8CF-DA98DF169BBC}" dt="2020-06-04T02:24:28.347" v="2488"/>
          <ac:grpSpMkLst>
            <pc:docMk/>
            <pc:sldMk cId="414703995" sldId="307"/>
            <ac:grpSpMk id="74" creationId="{914F3F1F-7142-4BC4-8C63-2F322460FF91}"/>
          </ac:grpSpMkLst>
        </pc:grpChg>
        <pc:grpChg chg="del mod">
          <ac:chgData name="Alonso Raúl Melgarejo Galván" userId="34f8e7f98b12fabf" providerId="LiveId" clId="{FD30FA29-A3C3-4DDE-A8CF-DA98DF169BBC}" dt="2020-06-04T02:24:45.897" v="2504"/>
          <ac:grpSpMkLst>
            <pc:docMk/>
            <pc:sldMk cId="414703995" sldId="307"/>
            <ac:grpSpMk id="78" creationId="{C9FDDCDA-BA22-4180-8239-72B5EFF541A3}"/>
          </ac:grpSpMkLst>
        </pc:grpChg>
        <pc:grpChg chg="del mod">
          <ac:chgData name="Alonso Raúl Melgarejo Galván" userId="34f8e7f98b12fabf" providerId="LiveId" clId="{FD30FA29-A3C3-4DDE-A8CF-DA98DF169BBC}" dt="2020-06-04T02:25:22.611" v="2516"/>
          <ac:grpSpMkLst>
            <pc:docMk/>
            <pc:sldMk cId="414703995" sldId="307"/>
            <ac:grpSpMk id="85" creationId="{5B7E0026-497C-41B4-AD09-9B3776DF4132}"/>
          </ac:grpSpMkLst>
        </pc:grpChg>
        <pc:grpChg chg="del mod">
          <ac:chgData name="Alonso Raúl Melgarejo Galván" userId="34f8e7f98b12fabf" providerId="LiveId" clId="{FD30FA29-A3C3-4DDE-A8CF-DA98DF169BBC}" dt="2020-06-04T02:24:41.721" v="2501"/>
          <ac:grpSpMkLst>
            <pc:docMk/>
            <pc:sldMk cId="414703995" sldId="307"/>
            <ac:grpSpMk id="88" creationId="{6D480805-F335-4B36-9681-80C3F7DF3257}"/>
          </ac:grpSpMkLst>
        </pc:grpChg>
        <pc:grpChg chg="del mod">
          <ac:chgData name="Alonso Raúl Melgarejo Galván" userId="34f8e7f98b12fabf" providerId="LiveId" clId="{FD30FA29-A3C3-4DDE-A8CF-DA98DF169BBC}" dt="2020-06-04T02:24:45.897" v="2504"/>
          <ac:grpSpMkLst>
            <pc:docMk/>
            <pc:sldMk cId="414703995" sldId="307"/>
            <ac:grpSpMk id="91" creationId="{8B90ABAD-EC09-48B2-AAD6-D2263533906D}"/>
          </ac:grpSpMkLst>
        </pc:grpChg>
        <pc:grpChg chg="del mod">
          <ac:chgData name="Alonso Raúl Melgarejo Galván" userId="34f8e7f98b12fabf" providerId="LiveId" clId="{FD30FA29-A3C3-4DDE-A8CF-DA98DF169BBC}" dt="2020-06-04T02:25:06.567" v="2506"/>
          <ac:grpSpMkLst>
            <pc:docMk/>
            <pc:sldMk cId="414703995" sldId="307"/>
            <ac:grpSpMk id="94" creationId="{5A1E4423-97E4-422E-9671-A235FE5D1479}"/>
          </ac:grpSpMkLst>
        </pc:grpChg>
        <pc:grpChg chg="del mod">
          <ac:chgData name="Alonso Raúl Melgarejo Galván" userId="34f8e7f98b12fabf" providerId="LiveId" clId="{FD30FA29-A3C3-4DDE-A8CF-DA98DF169BBC}" dt="2020-06-04T02:25:15.536" v="2514"/>
          <ac:grpSpMkLst>
            <pc:docMk/>
            <pc:sldMk cId="414703995" sldId="307"/>
            <ac:grpSpMk id="96" creationId="{CBB10878-A277-490E-969F-33C2DBCC248A}"/>
          </ac:grpSpMkLst>
        </pc:grpChg>
        <pc:grpChg chg="del mod">
          <ac:chgData name="Alonso Raúl Melgarejo Galván" userId="34f8e7f98b12fabf" providerId="LiveId" clId="{FD30FA29-A3C3-4DDE-A8CF-DA98DF169BBC}" dt="2020-06-04T02:25:26.771" v="2518"/>
          <ac:grpSpMkLst>
            <pc:docMk/>
            <pc:sldMk cId="414703995" sldId="307"/>
            <ac:grpSpMk id="104" creationId="{A51748F0-1D81-49FD-BE8F-ED540977AFAA}"/>
          </ac:grpSpMkLst>
        </pc:grpChg>
        <pc:grpChg chg="del mod">
          <ac:chgData name="Alonso Raúl Melgarejo Galván" userId="34f8e7f98b12fabf" providerId="LiveId" clId="{FD30FA29-A3C3-4DDE-A8CF-DA98DF169BBC}" dt="2020-06-04T02:25:31.005" v="2522"/>
          <ac:grpSpMkLst>
            <pc:docMk/>
            <pc:sldMk cId="414703995" sldId="307"/>
            <ac:grpSpMk id="106" creationId="{7F66C76D-0F81-4939-9E91-944B67CF670B}"/>
          </ac:grpSpMkLst>
        </pc:grpChg>
        <pc:grpChg chg="del mod">
          <ac:chgData name="Alonso Raúl Melgarejo Galván" userId="34f8e7f98b12fabf" providerId="LiveId" clId="{FD30FA29-A3C3-4DDE-A8CF-DA98DF169BBC}" dt="2020-06-04T02:25:31.005" v="2522"/>
          <ac:grpSpMkLst>
            <pc:docMk/>
            <pc:sldMk cId="414703995" sldId="307"/>
            <ac:grpSpMk id="108" creationId="{F4B13080-7C3D-470B-B67D-EE3AB513DAF9}"/>
          </ac:grpSpMkLst>
        </pc:grpChg>
        <pc:grpChg chg="del mod">
          <ac:chgData name="Alonso Raúl Melgarejo Galván" userId="34f8e7f98b12fabf" providerId="LiveId" clId="{FD30FA29-A3C3-4DDE-A8CF-DA98DF169BBC}" dt="2020-06-04T02:25:31.005" v="2522"/>
          <ac:grpSpMkLst>
            <pc:docMk/>
            <pc:sldMk cId="414703995" sldId="307"/>
            <ac:grpSpMk id="112" creationId="{FBD4D864-287E-4E0C-905D-CDCF71034766}"/>
          </ac:grpSpMkLst>
        </pc:grpChg>
        <pc:grpChg chg="del mod">
          <ac:chgData name="Alonso Raúl Melgarejo Galván" userId="34f8e7f98b12fabf" providerId="LiveId" clId="{FD30FA29-A3C3-4DDE-A8CF-DA98DF169BBC}" dt="2020-06-04T02:25:34.120" v="2524"/>
          <ac:grpSpMkLst>
            <pc:docMk/>
            <pc:sldMk cId="414703995" sldId="307"/>
            <ac:grpSpMk id="113" creationId="{09F5CF37-FE35-452F-A790-035DCD7EDBEB}"/>
          </ac:grpSpMkLst>
        </pc:grpChg>
        <pc:grpChg chg="del mod">
          <ac:chgData name="Alonso Raúl Melgarejo Galván" userId="34f8e7f98b12fabf" providerId="LiveId" clId="{FD30FA29-A3C3-4DDE-A8CF-DA98DF169BBC}" dt="2020-06-04T02:25:36.353" v="2526"/>
          <ac:grpSpMkLst>
            <pc:docMk/>
            <pc:sldMk cId="414703995" sldId="307"/>
            <ac:grpSpMk id="115" creationId="{FE38A21C-B82B-42A2-88CE-AD84D610C1C1}"/>
          </ac:grpSpMkLst>
        </pc:grpChg>
        <pc:grpChg chg="del mod">
          <ac:chgData name="Alonso Raúl Melgarejo Galván" userId="34f8e7f98b12fabf" providerId="LiveId" clId="{FD30FA29-A3C3-4DDE-A8CF-DA98DF169BBC}" dt="2020-06-04T02:25:38.910" v="2529"/>
          <ac:grpSpMkLst>
            <pc:docMk/>
            <pc:sldMk cId="414703995" sldId="307"/>
            <ac:grpSpMk id="117" creationId="{E4F459DE-1233-41B4-BC06-983DDD9755A7}"/>
          </ac:grpSpMkLst>
        </pc:grpChg>
        <pc:grpChg chg="del mod">
          <ac:chgData name="Alonso Raúl Melgarejo Galván" userId="34f8e7f98b12fabf" providerId="LiveId" clId="{FD30FA29-A3C3-4DDE-A8CF-DA98DF169BBC}" dt="2020-06-04T02:25:52.790" v="2532"/>
          <ac:grpSpMkLst>
            <pc:docMk/>
            <pc:sldMk cId="414703995" sldId="307"/>
            <ac:grpSpMk id="120" creationId="{9EC388CF-62AE-4982-9824-85A2A2FE705F}"/>
          </ac:grpSpMkLst>
        </pc:grpChg>
        <pc:grpChg chg="mod">
          <ac:chgData name="Alonso Raúl Melgarejo Galván" userId="34f8e7f98b12fabf" providerId="LiveId" clId="{FD30FA29-A3C3-4DDE-A8CF-DA98DF169BBC}" dt="2020-06-04T02:27:15.192" v="2599"/>
          <ac:grpSpMkLst>
            <pc:docMk/>
            <pc:sldMk cId="414703995" sldId="307"/>
            <ac:grpSpMk id="123" creationId="{393AC969-1B80-4823-AF72-0219B238AE6C}"/>
          </ac:grpSpMkLst>
        </pc:grpChg>
        <pc:grpChg chg="del mod">
          <ac:chgData name="Alonso Raúl Melgarejo Galván" userId="34f8e7f98b12fabf" providerId="LiveId" clId="{FD30FA29-A3C3-4DDE-A8CF-DA98DF169BBC}" dt="2020-06-04T02:26:28.271" v="2566"/>
          <ac:grpSpMkLst>
            <pc:docMk/>
            <pc:sldMk cId="414703995" sldId="307"/>
            <ac:grpSpMk id="131" creationId="{63831A20-68A5-494F-A2FF-3211646226E9}"/>
          </ac:grpSpMkLst>
        </pc:grpChg>
        <pc:grpChg chg="del mod">
          <ac:chgData name="Alonso Raúl Melgarejo Galván" userId="34f8e7f98b12fabf" providerId="LiveId" clId="{FD30FA29-A3C3-4DDE-A8CF-DA98DF169BBC}" dt="2020-06-04T02:27:52.978" v="2631"/>
          <ac:grpSpMkLst>
            <pc:docMk/>
            <pc:sldMk cId="414703995" sldId="307"/>
            <ac:grpSpMk id="133" creationId="{72BD504F-7149-4274-80BB-41B1E69105B0}"/>
          </ac:grpSpMkLst>
        </pc:grpChg>
        <pc:grpChg chg="del mod">
          <ac:chgData name="Alonso Raúl Melgarejo Galván" userId="34f8e7f98b12fabf" providerId="LiveId" clId="{FD30FA29-A3C3-4DDE-A8CF-DA98DF169BBC}" dt="2020-06-04T02:26:42.069" v="2577"/>
          <ac:grpSpMkLst>
            <pc:docMk/>
            <pc:sldMk cId="414703995" sldId="307"/>
            <ac:grpSpMk id="137" creationId="{DC67ED3B-7357-4AE1-B147-375521564DCC}"/>
          </ac:grpSpMkLst>
        </pc:grpChg>
        <pc:grpChg chg="del mod">
          <ac:chgData name="Alonso Raúl Melgarejo Galván" userId="34f8e7f98b12fabf" providerId="LiveId" clId="{FD30FA29-A3C3-4DDE-A8CF-DA98DF169BBC}" dt="2020-06-04T02:26:56.522" v="2587"/>
          <ac:grpSpMkLst>
            <pc:docMk/>
            <pc:sldMk cId="414703995" sldId="307"/>
            <ac:grpSpMk id="144" creationId="{5C6BC107-6FE9-4913-9995-8A4AFEF9B506}"/>
          </ac:grpSpMkLst>
        </pc:grpChg>
        <pc:grpChg chg="del mod">
          <ac:chgData name="Alonso Raúl Melgarejo Galván" userId="34f8e7f98b12fabf" providerId="LiveId" clId="{FD30FA29-A3C3-4DDE-A8CF-DA98DF169BBC}" dt="2020-06-04T02:27:00.568" v="2590"/>
          <ac:grpSpMkLst>
            <pc:docMk/>
            <pc:sldMk cId="414703995" sldId="307"/>
            <ac:grpSpMk id="147" creationId="{9B921013-BEAE-48FF-ADBB-B026054FD29F}"/>
          </ac:grpSpMkLst>
        </pc:grpChg>
        <pc:grpChg chg="del mod">
          <ac:chgData name="Alonso Raúl Melgarejo Galván" userId="34f8e7f98b12fabf" providerId="LiveId" clId="{FD30FA29-A3C3-4DDE-A8CF-DA98DF169BBC}" dt="2020-06-04T02:28:15.559" v="2655"/>
          <ac:grpSpMkLst>
            <pc:docMk/>
            <pc:sldMk cId="414703995" sldId="307"/>
            <ac:grpSpMk id="154" creationId="{EBA6260A-AA1E-488D-B25C-668AD9806898}"/>
          </ac:grpSpMkLst>
        </pc:grpChg>
        <pc:grpChg chg="del mod">
          <ac:chgData name="Alonso Raúl Melgarejo Galván" userId="34f8e7f98b12fabf" providerId="LiveId" clId="{FD30FA29-A3C3-4DDE-A8CF-DA98DF169BBC}" dt="2020-06-04T02:28:15.559" v="2655"/>
          <ac:grpSpMkLst>
            <pc:docMk/>
            <pc:sldMk cId="414703995" sldId="307"/>
            <ac:grpSpMk id="157" creationId="{D8DCAFA6-9F03-4F11-9AB3-1205AF4E9A5A}"/>
          </ac:grpSpMkLst>
        </pc:grpChg>
        <pc:grpChg chg="del mod">
          <ac:chgData name="Alonso Raúl Melgarejo Galván" userId="34f8e7f98b12fabf" providerId="LiveId" clId="{FD30FA29-A3C3-4DDE-A8CF-DA98DF169BBC}" dt="2020-06-04T02:27:33.096" v="2609"/>
          <ac:grpSpMkLst>
            <pc:docMk/>
            <pc:sldMk cId="414703995" sldId="307"/>
            <ac:grpSpMk id="161" creationId="{583835FD-A2CA-4445-8A6D-F7FEFBAD2F37}"/>
          </ac:grpSpMkLst>
        </pc:grpChg>
        <pc:grpChg chg="del mod">
          <ac:chgData name="Alonso Raúl Melgarejo Galván" userId="34f8e7f98b12fabf" providerId="LiveId" clId="{FD30FA29-A3C3-4DDE-A8CF-DA98DF169BBC}" dt="2020-06-04T02:27:52.978" v="2631"/>
          <ac:grpSpMkLst>
            <pc:docMk/>
            <pc:sldMk cId="414703995" sldId="307"/>
            <ac:grpSpMk id="167" creationId="{1E30868A-DCEB-4C0A-9519-0A30B55710D2}"/>
          </ac:grpSpMkLst>
        </pc:grpChg>
        <pc:grpChg chg="del mod">
          <ac:chgData name="Alonso Raúl Melgarejo Galván" userId="34f8e7f98b12fabf" providerId="LiveId" clId="{FD30FA29-A3C3-4DDE-A8CF-DA98DF169BBC}" dt="2020-06-04T02:27:52.978" v="2631"/>
          <ac:grpSpMkLst>
            <pc:docMk/>
            <pc:sldMk cId="414703995" sldId="307"/>
            <ac:grpSpMk id="174" creationId="{B7E9C26D-6024-48C4-8415-4C0A87207D52}"/>
          </ac:grpSpMkLst>
        </pc:grpChg>
        <pc:grpChg chg="del mod">
          <ac:chgData name="Alonso Raúl Melgarejo Galván" userId="34f8e7f98b12fabf" providerId="LiveId" clId="{FD30FA29-A3C3-4DDE-A8CF-DA98DF169BBC}" dt="2020-06-04T02:27:52.978" v="2631"/>
          <ac:grpSpMkLst>
            <pc:docMk/>
            <pc:sldMk cId="414703995" sldId="307"/>
            <ac:grpSpMk id="175" creationId="{A33393D4-E6DF-4B3F-91C1-CA7CB84C036D}"/>
          </ac:grpSpMkLst>
        </pc:grpChg>
        <pc:grpChg chg="del mod">
          <ac:chgData name="Alonso Raúl Melgarejo Galván" userId="34f8e7f98b12fabf" providerId="LiveId" clId="{FD30FA29-A3C3-4DDE-A8CF-DA98DF169BBC}" dt="2020-06-04T02:27:52.978" v="2631"/>
          <ac:grpSpMkLst>
            <pc:docMk/>
            <pc:sldMk cId="414703995" sldId="307"/>
            <ac:grpSpMk id="188" creationId="{97406E7C-8671-4DBD-B10D-CE93D2B3BBC5}"/>
          </ac:grpSpMkLst>
        </pc:grpChg>
        <pc:grpChg chg="del mod">
          <ac:chgData name="Alonso Raúl Melgarejo Galván" userId="34f8e7f98b12fabf" providerId="LiveId" clId="{FD30FA29-A3C3-4DDE-A8CF-DA98DF169BBC}" dt="2020-06-04T02:27:52.978" v="2631"/>
          <ac:grpSpMkLst>
            <pc:docMk/>
            <pc:sldMk cId="414703995" sldId="307"/>
            <ac:grpSpMk id="189" creationId="{93D7E887-21A3-4916-9830-916DFB3DBD32}"/>
          </ac:grpSpMkLst>
        </pc:grpChg>
        <pc:grpChg chg="del mod">
          <ac:chgData name="Alonso Raúl Melgarejo Galván" userId="34f8e7f98b12fabf" providerId="LiveId" clId="{FD30FA29-A3C3-4DDE-A8CF-DA98DF169BBC}" dt="2020-06-04T02:27:52.978" v="2631"/>
          <ac:grpSpMkLst>
            <pc:docMk/>
            <pc:sldMk cId="414703995" sldId="307"/>
            <ac:grpSpMk id="190" creationId="{D2B48D97-8706-4844-9F25-4D7ABE8FC42B}"/>
          </ac:grpSpMkLst>
        </pc:grpChg>
        <pc:grpChg chg="del mod">
          <ac:chgData name="Alonso Raúl Melgarejo Galván" userId="34f8e7f98b12fabf" providerId="LiveId" clId="{FD30FA29-A3C3-4DDE-A8CF-DA98DF169BBC}" dt="2020-06-04T02:27:58.827" v="2642"/>
          <ac:grpSpMkLst>
            <pc:docMk/>
            <pc:sldMk cId="414703995" sldId="307"/>
            <ac:grpSpMk id="192" creationId="{A50A9873-92E1-4FD0-8D64-E1C89CE37304}"/>
          </ac:grpSpMkLst>
        </pc:grpChg>
        <pc:grpChg chg="del mod">
          <ac:chgData name="Alonso Raúl Melgarejo Galván" userId="34f8e7f98b12fabf" providerId="LiveId" clId="{FD30FA29-A3C3-4DDE-A8CF-DA98DF169BBC}" dt="2020-06-04T02:28:07.651" v="2651"/>
          <ac:grpSpMkLst>
            <pc:docMk/>
            <pc:sldMk cId="414703995" sldId="307"/>
            <ac:grpSpMk id="203" creationId="{7894CCB5-3E48-4036-B148-B57E4F1FB2B5}"/>
          </ac:grpSpMkLst>
        </pc:grpChg>
        <pc:grpChg chg="del mod">
          <ac:chgData name="Alonso Raúl Melgarejo Galván" userId="34f8e7f98b12fabf" providerId="LiveId" clId="{FD30FA29-A3C3-4DDE-A8CF-DA98DF169BBC}" dt="2020-06-04T02:28:12.178" v="2653"/>
          <ac:grpSpMkLst>
            <pc:docMk/>
            <pc:sldMk cId="414703995" sldId="307"/>
            <ac:grpSpMk id="212" creationId="{F690AE6B-DAB9-4E06-8A56-16F2A6C433D3}"/>
          </ac:grpSpMkLst>
        </pc:grpChg>
        <pc:grpChg chg="del mod">
          <ac:chgData name="Alonso Raúl Melgarejo Galván" userId="34f8e7f98b12fabf" providerId="LiveId" clId="{FD30FA29-A3C3-4DDE-A8CF-DA98DF169BBC}" dt="2020-06-04T02:28:15.559" v="2655"/>
          <ac:grpSpMkLst>
            <pc:docMk/>
            <pc:sldMk cId="414703995" sldId="307"/>
            <ac:grpSpMk id="214" creationId="{6E2FA621-B8C2-44D6-9DB0-B5BB7E41E568}"/>
          </ac:grpSpMkLst>
        </pc:grpChg>
        <pc:grpChg chg="del mod">
          <ac:chgData name="Alonso Raúl Melgarejo Galván" userId="34f8e7f98b12fabf" providerId="LiveId" clId="{FD30FA29-A3C3-4DDE-A8CF-DA98DF169BBC}" dt="2020-06-04T02:28:20.132" v="2660"/>
          <ac:grpSpMkLst>
            <pc:docMk/>
            <pc:sldMk cId="414703995" sldId="307"/>
            <ac:grpSpMk id="216" creationId="{B04A3F28-46E7-4320-A4B7-EDA790100355}"/>
          </ac:grpSpMkLst>
        </pc:grpChg>
        <pc:grpChg chg="mod">
          <ac:chgData name="Alonso Raúl Melgarejo Galván" userId="34f8e7f98b12fabf" providerId="LiveId" clId="{FD30FA29-A3C3-4DDE-A8CF-DA98DF169BBC}" dt="2020-06-04T02:28:20.132" v="2660"/>
          <ac:grpSpMkLst>
            <pc:docMk/>
            <pc:sldMk cId="414703995" sldId="307"/>
            <ac:grpSpMk id="221" creationId="{8A891909-6FD0-420C-A058-4BA615F041B2}"/>
          </ac:grpSpMkLst>
        </pc:grpChg>
        <pc:inkChg chg="add">
          <ac:chgData name="Alonso Raúl Melgarejo Galván" userId="34f8e7f98b12fabf" providerId="LiveId" clId="{FD30FA29-A3C3-4DDE-A8CF-DA98DF169BBC}" dt="2020-06-04T02:24:03.960" v="2473" actId="9405"/>
          <ac:inkMkLst>
            <pc:docMk/>
            <pc:sldMk cId="414703995" sldId="307"/>
            <ac:inkMk id="3" creationId="{451F76E9-7775-499B-8C29-943D148656D4}"/>
          </ac:inkMkLst>
        </pc:inkChg>
        <pc:inkChg chg="add del mod">
          <ac:chgData name="Alonso Raúl Melgarejo Galván" userId="34f8e7f98b12fabf" providerId="LiveId" clId="{FD30FA29-A3C3-4DDE-A8CF-DA98DF169BBC}" dt="2020-06-04T02:26:08.229" v="2556"/>
          <ac:inkMkLst>
            <pc:docMk/>
            <pc:sldMk cId="414703995" sldId="307"/>
            <ac:inkMk id="5" creationId="{B5520CA2-A92B-4CCD-9E7A-2120805CF795}"/>
          </ac:inkMkLst>
        </pc:inkChg>
        <pc:inkChg chg="add del mod">
          <ac:chgData name="Alonso Raúl Melgarejo Galván" userId="34f8e7f98b12fabf" providerId="LiveId" clId="{FD30FA29-A3C3-4DDE-A8CF-DA98DF169BBC}" dt="2020-06-04T02:26:01.758" v="2549"/>
          <ac:inkMkLst>
            <pc:docMk/>
            <pc:sldMk cId="414703995" sldId="307"/>
            <ac:inkMk id="6" creationId="{ED169116-C3BA-4A62-A5E7-F89604D0C287}"/>
          </ac:inkMkLst>
        </pc:inkChg>
        <pc:inkChg chg="add del mod">
          <ac:chgData name="Alonso Raúl Melgarejo Galván" userId="34f8e7f98b12fabf" providerId="LiveId" clId="{FD30FA29-A3C3-4DDE-A8CF-DA98DF169BBC}" dt="2020-06-04T02:26:01.761" v="2552"/>
          <ac:inkMkLst>
            <pc:docMk/>
            <pc:sldMk cId="414703995" sldId="307"/>
            <ac:inkMk id="7" creationId="{05C3EA86-0920-4D90-B663-5B2873E87FBA}"/>
          </ac:inkMkLst>
        </pc:inkChg>
        <pc:inkChg chg="add del mod">
          <ac:chgData name="Alonso Raúl Melgarejo Galván" userId="34f8e7f98b12fabf" providerId="LiveId" clId="{FD30FA29-A3C3-4DDE-A8CF-DA98DF169BBC}" dt="2020-06-04T02:26:01.201" v="2547"/>
          <ac:inkMkLst>
            <pc:docMk/>
            <pc:sldMk cId="414703995" sldId="307"/>
            <ac:inkMk id="8" creationId="{7AE43887-A5B4-4F38-AFEB-31C84E5174EF}"/>
          </ac:inkMkLst>
        </pc:inkChg>
        <pc:inkChg chg="add del mod">
          <ac:chgData name="Alonso Raúl Melgarejo Galván" userId="34f8e7f98b12fabf" providerId="LiveId" clId="{FD30FA29-A3C3-4DDE-A8CF-DA98DF169BBC}" dt="2020-06-04T02:26:01.204" v="2548"/>
          <ac:inkMkLst>
            <pc:docMk/>
            <pc:sldMk cId="414703995" sldId="307"/>
            <ac:inkMk id="38" creationId="{28AC3E6E-8B83-4D01-AF6B-E23C21FC6111}"/>
          </ac:inkMkLst>
        </pc:inkChg>
        <pc:inkChg chg="add del mod">
          <ac:chgData name="Alonso Raúl Melgarejo Galván" userId="34f8e7f98b12fabf" providerId="LiveId" clId="{FD30FA29-A3C3-4DDE-A8CF-DA98DF169BBC}" dt="2020-06-04T02:26:01.198" v="2546"/>
          <ac:inkMkLst>
            <pc:docMk/>
            <pc:sldMk cId="414703995" sldId="307"/>
            <ac:inkMk id="39" creationId="{BA8CE0C2-113B-4E90-A598-1429804738F2}"/>
          </ac:inkMkLst>
        </pc:inkChg>
        <pc:inkChg chg="add del mod">
          <ac:chgData name="Alonso Raúl Melgarejo Galván" userId="34f8e7f98b12fabf" providerId="LiveId" clId="{FD30FA29-A3C3-4DDE-A8CF-DA98DF169BBC}" dt="2020-06-04T02:26:01.759" v="2550"/>
          <ac:inkMkLst>
            <pc:docMk/>
            <pc:sldMk cId="414703995" sldId="307"/>
            <ac:inkMk id="47" creationId="{4AAFCCBE-8806-45D5-922D-13297EFBD325}"/>
          </ac:inkMkLst>
        </pc:inkChg>
        <pc:inkChg chg="add mod">
          <ac:chgData name="Alonso Raúl Melgarejo Galván" userId="34f8e7f98b12fabf" providerId="LiveId" clId="{FD30FA29-A3C3-4DDE-A8CF-DA98DF169BBC}" dt="2020-06-04T02:27:15.192" v="2599"/>
          <ac:inkMkLst>
            <pc:docMk/>
            <pc:sldMk cId="414703995" sldId="307"/>
            <ac:inkMk id="57" creationId="{3161E693-8181-4A05-BF4F-10F57372F463}"/>
          </ac:inkMkLst>
        </pc:inkChg>
        <pc:inkChg chg="add del mod">
          <ac:chgData name="Alonso Raúl Melgarejo Galván" userId="34f8e7f98b12fabf" providerId="LiveId" clId="{FD30FA29-A3C3-4DDE-A8CF-DA98DF169BBC}" dt="2020-06-04T02:27:13.632" v="2593"/>
          <ac:inkMkLst>
            <pc:docMk/>
            <pc:sldMk cId="414703995" sldId="307"/>
            <ac:inkMk id="75" creationId="{CD9CC57A-8D5C-4D65-A562-79A4E9CC6D74}"/>
          </ac:inkMkLst>
        </pc:inkChg>
        <pc:inkChg chg="add del mod">
          <ac:chgData name="Alonso Raúl Melgarejo Galván" userId="34f8e7f98b12fabf" providerId="LiveId" clId="{FD30FA29-A3C3-4DDE-A8CF-DA98DF169BBC}" dt="2020-06-04T02:26:04.621" v="2554"/>
          <ac:inkMkLst>
            <pc:docMk/>
            <pc:sldMk cId="414703995" sldId="307"/>
            <ac:inkMk id="76" creationId="{61DB552A-E36E-4C3F-A7C4-CBFA1E8BFD54}"/>
          </ac:inkMkLst>
        </pc:inkChg>
        <pc:inkChg chg="add del mod">
          <ac:chgData name="Alonso Raúl Melgarejo Galván" userId="34f8e7f98b12fabf" providerId="LiveId" clId="{FD30FA29-A3C3-4DDE-A8CF-DA98DF169BBC}" dt="2020-06-04T02:26:04.617" v="2553"/>
          <ac:inkMkLst>
            <pc:docMk/>
            <pc:sldMk cId="414703995" sldId="307"/>
            <ac:inkMk id="77" creationId="{34875B64-37BA-448C-9044-C6DF2F96A5DF}"/>
          </ac:inkMkLst>
        </pc:inkChg>
        <pc:inkChg chg="add mod">
          <ac:chgData name="Alonso Raúl Melgarejo Galván" userId="34f8e7f98b12fabf" providerId="LiveId" clId="{FD30FA29-A3C3-4DDE-A8CF-DA98DF169BBC}" dt="2020-06-04T02:27:15.192" v="2599"/>
          <ac:inkMkLst>
            <pc:docMk/>
            <pc:sldMk cId="414703995" sldId="307"/>
            <ac:inkMk id="79" creationId="{9423BEA1-7F04-461B-BB1B-4AB92CEDE79F}"/>
          </ac:inkMkLst>
        </pc:inkChg>
        <pc:inkChg chg="add mod">
          <ac:chgData name="Alonso Raúl Melgarejo Galván" userId="34f8e7f98b12fabf" providerId="LiveId" clId="{FD30FA29-A3C3-4DDE-A8CF-DA98DF169BBC}" dt="2020-06-04T02:27:15.192" v="2599"/>
          <ac:inkMkLst>
            <pc:docMk/>
            <pc:sldMk cId="414703995" sldId="307"/>
            <ac:inkMk id="80" creationId="{D8A3D765-F91A-4C37-BE3E-8EC0331C907F}"/>
          </ac:inkMkLst>
        </pc:inkChg>
        <pc:inkChg chg="add mod">
          <ac:chgData name="Alonso Raúl Melgarejo Galván" userId="34f8e7f98b12fabf" providerId="LiveId" clId="{FD30FA29-A3C3-4DDE-A8CF-DA98DF169BBC}" dt="2020-06-04T02:27:15.192" v="2599"/>
          <ac:inkMkLst>
            <pc:docMk/>
            <pc:sldMk cId="414703995" sldId="307"/>
            <ac:inkMk id="81" creationId="{D3806794-F182-45C9-8BA9-E3128A8EB77C}"/>
          </ac:inkMkLst>
        </pc:inkChg>
        <pc:inkChg chg="add mod">
          <ac:chgData name="Alonso Raúl Melgarejo Galván" userId="34f8e7f98b12fabf" providerId="LiveId" clId="{FD30FA29-A3C3-4DDE-A8CF-DA98DF169BBC}" dt="2020-06-04T02:27:15.192" v="2599"/>
          <ac:inkMkLst>
            <pc:docMk/>
            <pc:sldMk cId="414703995" sldId="307"/>
            <ac:inkMk id="82" creationId="{398E369A-93EA-45E8-AFC7-5212FEC9F9E3}"/>
          </ac:inkMkLst>
        </pc:inkChg>
        <pc:inkChg chg="add mod">
          <ac:chgData name="Alonso Raúl Melgarejo Galván" userId="34f8e7f98b12fabf" providerId="LiveId" clId="{FD30FA29-A3C3-4DDE-A8CF-DA98DF169BBC}" dt="2020-06-04T02:27:15.192" v="2599"/>
          <ac:inkMkLst>
            <pc:docMk/>
            <pc:sldMk cId="414703995" sldId="307"/>
            <ac:inkMk id="83" creationId="{03096664-272C-4F2B-B28C-6B12847C7597}"/>
          </ac:inkMkLst>
        </pc:inkChg>
        <pc:inkChg chg="add mod">
          <ac:chgData name="Alonso Raúl Melgarejo Galván" userId="34f8e7f98b12fabf" providerId="LiveId" clId="{FD30FA29-A3C3-4DDE-A8CF-DA98DF169BBC}" dt="2020-06-04T02:27:15.192" v="2599"/>
          <ac:inkMkLst>
            <pc:docMk/>
            <pc:sldMk cId="414703995" sldId="307"/>
            <ac:inkMk id="84" creationId="{AEF4AB64-C692-43E2-BAB7-8AD17D2CB8DE}"/>
          </ac:inkMkLst>
        </pc:inkChg>
        <pc:inkChg chg="add del mod">
          <ac:chgData name="Alonso Raúl Melgarejo Galván" userId="34f8e7f98b12fabf" providerId="LiveId" clId="{FD30FA29-A3C3-4DDE-A8CF-DA98DF169BBC}" dt="2020-06-04T02:27:15.191" v="2598"/>
          <ac:inkMkLst>
            <pc:docMk/>
            <pc:sldMk cId="414703995" sldId="307"/>
            <ac:inkMk id="86" creationId="{4F2B334B-7B65-4926-8074-9A33D0E1EF0A}"/>
          </ac:inkMkLst>
        </pc:inkChg>
        <pc:inkChg chg="add del mod">
          <ac:chgData name="Alonso Raúl Melgarejo Galván" userId="34f8e7f98b12fabf" providerId="LiveId" clId="{FD30FA29-A3C3-4DDE-A8CF-DA98DF169BBC}" dt="2020-06-04T02:27:15.192" v="2599"/>
          <ac:inkMkLst>
            <pc:docMk/>
            <pc:sldMk cId="414703995" sldId="307"/>
            <ac:inkMk id="87" creationId="{2B6D9159-3197-40CE-87E1-8F350FBA391A}"/>
          </ac:inkMkLst>
        </pc:inkChg>
        <pc:inkChg chg="add del mod">
          <ac:chgData name="Alonso Raúl Melgarejo Galván" userId="34f8e7f98b12fabf" providerId="LiveId" clId="{FD30FA29-A3C3-4DDE-A8CF-DA98DF169BBC}" dt="2020-06-04T02:27:13.712" v="2594"/>
          <ac:inkMkLst>
            <pc:docMk/>
            <pc:sldMk cId="414703995" sldId="307"/>
            <ac:inkMk id="89" creationId="{BF7D8004-C9CA-4BF6-A499-41E36165D6F9}"/>
          </ac:inkMkLst>
        </pc:inkChg>
        <pc:inkChg chg="add del mod">
          <ac:chgData name="Alonso Raúl Melgarejo Galván" userId="34f8e7f98b12fabf" providerId="LiveId" clId="{FD30FA29-A3C3-4DDE-A8CF-DA98DF169BBC}" dt="2020-06-04T02:27:14.047" v="2596"/>
          <ac:inkMkLst>
            <pc:docMk/>
            <pc:sldMk cId="414703995" sldId="307"/>
            <ac:inkMk id="90" creationId="{B6759652-F97D-4038-AFC8-1A8BE1EA01DA}"/>
          </ac:inkMkLst>
        </pc:inkChg>
        <pc:inkChg chg="add del mod">
          <ac:chgData name="Alonso Raúl Melgarejo Galván" userId="34f8e7f98b12fabf" providerId="LiveId" clId="{FD30FA29-A3C3-4DDE-A8CF-DA98DF169BBC}" dt="2020-06-04T02:26:04.936" v="2555"/>
          <ac:inkMkLst>
            <pc:docMk/>
            <pc:sldMk cId="414703995" sldId="307"/>
            <ac:inkMk id="92" creationId="{17CCD1E2-99A6-4591-AF68-4DC0F9F9026C}"/>
          </ac:inkMkLst>
        </pc:inkChg>
        <pc:inkChg chg="add del mod">
          <ac:chgData name="Alonso Raúl Melgarejo Galván" userId="34f8e7f98b12fabf" providerId="LiveId" clId="{FD30FA29-A3C3-4DDE-A8CF-DA98DF169BBC}" dt="2020-06-04T02:27:14.131" v="2597"/>
          <ac:inkMkLst>
            <pc:docMk/>
            <pc:sldMk cId="414703995" sldId="307"/>
            <ac:inkMk id="93" creationId="{94421285-2663-409F-9746-BCC1F094BD0E}"/>
          </ac:inkMkLst>
        </pc:inkChg>
        <pc:inkChg chg="add del mod">
          <ac:chgData name="Alonso Raúl Melgarejo Galván" userId="34f8e7f98b12fabf" providerId="LiveId" clId="{FD30FA29-A3C3-4DDE-A8CF-DA98DF169BBC}" dt="2020-06-04T02:27:13.824" v="2595"/>
          <ac:inkMkLst>
            <pc:docMk/>
            <pc:sldMk cId="414703995" sldId="307"/>
            <ac:inkMk id="95" creationId="{43626E7D-4F62-452A-8780-DB9238E8427C}"/>
          </ac:inkMkLst>
        </pc:inkChg>
        <pc:inkChg chg="add del mod">
          <ac:chgData name="Alonso Raúl Melgarejo Galván" userId="34f8e7f98b12fabf" providerId="LiveId" clId="{FD30FA29-A3C3-4DDE-A8CF-DA98DF169BBC}" dt="2020-06-04T02:26:01.760" v="2551"/>
          <ac:inkMkLst>
            <pc:docMk/>
            <pc:sldMk cId="414703995" sldId="307"/>
            <ac:inkMk id="97" creationId="{2257A175-803E-4134-9652-950288822819}"/>
          </ac:inkMkLst>
        </pc:inkChg>
        <pc:inkChg chg="add del mod">
          <ac:chgData name="Alonso Raúl Melgarejo Galván" userId="34f8e7f98b12fabf" providerId="LiveId" clId="{FD30FA29-A3C3-4DDE-A8CF-DA98DF169BBC}" dt="2020-06-04T02:27:13.445" v="2592"/>
          <ac:inkMkLst>
            <pc:docMk/>
            <pc:sldMk cId="414703995" sldId="307"/>
            <ac:inkMk id="98" creationId="{0F40A81D-1390-40C3-AAB1-B608AB6A8261}"/>
          </ac:inkMkLst>
        </pc:inkChg>
        <pc:inkChg chg="add del mod">
          <ac:chgData name="Alonso Raúl Melgarejo Galván" userId="34f8e7f98b12fabf" providerId="LiveId" clId="{FD30FA29-A3C3-4DDE-A8CF-DA98DF169BBC}" dt="2020-06-04T02:25:57.880" v="2539"/>
          <ac:inkMkLst>
            <pc:docMk/>
            <pc:sldMk cId="414703995" sldId="307"/>
            <ac:inkMk id="99" creationId="{B9538927-6275-458F-8D63-AF17E0B3E7BD}"/>
          </ac:inkMkLst>
        </pc:inkChg>
        <pc:inkChg chg="add del mod">
          <ac:chgData name="Alonso Raúl Melgarejo Galván" userId="34f8e7f98b12fabf" providerId="LiveId" clId="{FD30FA29-A3C3-4DDE-A8CF-DA98DF169BBC}" dt="2020-06-04T02:25:57.881" v="2540"/>
          <ac:inkMkLst>
            <pc:docMk/>
            <pc:sldMk cId="414703995" sldId="307"/>
            <ac:inkMk id="100" creationId="{945128CD-28E8-4F0D-995D-E8E5683D9C2B}"/>
          </ac:inkMkLst>
        </pc:inkChg>
        <pc:inkChg chg="add del mod">
          <ac:chgData name="Alonso Raúl Melgarejo Galván" userId="34f8e7f98b12fabf" providerId="LiveId" clId="{FD30FA29-A3C3-4DDE-A8CF-DA98DF169BBC}" dt="2020-06-04T02:25:59.554" v="2544"/>
          <ac:inkMkLst>
            <pc:docMk/>
            <pc:sldMk cId="414703995" sldId="307"/>
            <ac:inkMk id="101" creationId="{7245ECD7-D21F-43B9-BA86-195B5C8D8556}"/>
          </ac:inkMkLst>
        </pc:inkChg>
        <pc:inkChg chg="add del mod">
          <ac:chgData name="Alonso Raúl Melgarejo Galván" userId="34f8e7f98b12fabf" providerId="LiveId" clId="{FD30FA29-A3C3-4DDE-A8CF-DA98DF169BBC}" dt="2020-06-04T02:25:58.984" v="2543"/>
          <ac:inkMkLst>
            <pc:docMk/>
            <pc:sldMk cId="414703995" sldId="307"/>
            <ac:inkMk id="102" creationId="{CDE0793C-40A5-464F-8649-B084CE7B6C29}"/>
          </ac:inkMkLst>
        </pc:inkChg>
        <pc:inkChg chg="add del mod">
          <ac:chgData name="Alonso Raúl Melgarejo Galván" userId="34f8e7f98b12fabf" providerId="LiveId" clId="{FD30FA29-A3C3-4DDE-A8CF-DA98DF169BBC}" dt="2020-06-04T02:25:58.981" v="2542"/>
          <ac:inkMkLst>
            <pc:docMk/>
            <pc:sldMk cId="414703995" sldId="307"/>
            <ac:inkMk id="103" creationId="{D5E07550-D988-4814-A2B1-1C1EDF4A71D6}"/>
          </ac:inkMkLst>
        </pc:inkChg>
        <pc:inkChg chg="add mod">
          <ac:chgData name="Alonso Raúl Melgarejo Galván" userId="34f8e7f98b12fabf" providerId="LiveId" clId="{FD30FA29-A3C3-4DDE-A8CF-DA98DF169BBC}" dt="2020-06-04T02:25:31.005" v="2522"/>
          <ac:inkMkLst>
            <pc:docMk/>
            <pc:sldMk cId="414703995" sldId="307"/>
            <ac:inkMk id="105" creationId="{2856E252-7EAA-4958-AF23-8B9847BBC505}"/>
          </ac:inkMkLst>
        </pc:inkChg>
        <pc:inkChg chg="add del mod">
          <ac:chgData name="Alonso Raúl Melgarejo Galván" userId="34f8e7f98b12fabf" providerId="LiveId" clId="{FD30FA29-A3C3-4DDE-A8CF-DA98DF169BBC}" dt="2020-06-04T02:25:56.128" v="2535"/>
          <ac:inkMkLst>
            <pc:docMk/>
            <pc:sldMk cId="414703995" sldId="307"/>
            <ac:inkMk id="107" creationId="{F6B2A186-7018-4CF6-A00D-1D6560614E0D}"/>
          </ac:inkMkLst>
        </pc:inkChg>
        <pc:inkChg chg="add del mod">
          <ac:chgData name="Alonso Raúl Melgarejo Galván" userId="34f8e7f98b12fabf" providerId="LiveId" clId="{FD30FA29-A3C3-4DDE-A8CF-DA98DF169BBC}" dt="2020-06-04T02:25:58.097" v="2541"/>
          <ac:inkMkLst>
            <pc:docMk/>
            <pc:sldMk cId="414703995" sldId="307"/>
            <ac:inkMk id="109" creationId="{8B74A4EF-36F2-4253-A294-C62FB4EFA9A8}"/>
          </ac:inkMkLst>
        </pc:inkChg>
        <pc:inkChg chg="add del mod">
          <ac:chgData name="Alonso Raúl Melgarejo Galván" userId="34f8e7f98b12fabf" providerId="LiveId" clId="{FD30FA29-A3C3-4DDE-A8CF-DA98DF169BBC}" dt="2020-06-04T02:25:56.121" v="2533"/>
          <ac:inkMkLst>
            <pc:docMk/>
            <pc:sldMk cId="414703995" sldId="307"/>
            <ac:inkMk id="110" creationId="{A2DFD894-73C0-4098-BD27-E08C45CF47C6}"/>
          </ac:inkMkLst>
        </pc:inkChg>
        <pc:inkChg chg="add mod">
          <ac:chgData name="Alonso Raúl Melgarejo Galván" userId="34f8e7f98b12fabf" providerId="LiveId" clId="{FD30FA29-A3C3-4DDE-A8CF-DA98DF169BBC}" dt="2020-06-04T02:27:15.192" v="2599"/>
          <ac:inkMkLst>
            <pc:docMk/>
            <pc:sldMk cId="414703995" sldId="307"/>
            <ac:inkMk id="111" creationId="{3B99346C-70B4-4358-9651-5A8DBE82C9D0}"/>
          </ac:inkMkLst>
        </pc:inkChg>
        <pc:inkChg chg="add del mod">
          <ac:chgData name="Alonso Raúl Melgarejo Galván" userId="34f8e7f98b12fabf" providerId="LiveId" clId="{FD30FA29-A3C3-4DDE-A8CF-DA98DF169BBC}" dt="2020-06-04T02:25:57.242" v="2538"/>
          <ac:inkMkLst>
            <pc:docMk/>
            <pc:sldMk cId="414703995" sldId="307"/>
            <ac:inkMk id="114" creationId="{5501EC48-F771-4202-AA94-AB9DAA018128}"/>
          </ac:inkMkLst>
        </pc:inkChg>
        <pc:inkChg chg="add del mod">
          <ac:chgData name="Alonso Raúl Melgarejo Galván" userId="34f8e7f98b12fabf" providerId="LiveId" clId="{FD30FA29-A3C3-4DDE-A8CF-DA98DF169BBC}" dt="2020-06-04T02:25:56.433" v="2536"/>
          <ac:inkMkLst>
            <pc:docMk/>
            <pc:sldMk cId="414703995" sldId="307"/>
            <ac:inkMk id="116" creationId="{322AA0EA-495C-48D0-88EF-53808ED345D4}"/>
          </ac:inkMkLst>
        </pc:inkChg>
        <pc:inkChg chg="add del mod">
          <ac:chgData name="Alonso Raúl Melgarejo Galván" userId="34f8e7f98b12fabf" providerId="LiveId" clId="{FD30FA29-A3C3-4DDE-A8CF-DA98DF169BBC}" dt="2020-06-04T02:25:56.434" v="2537"/>
          <ac:inkMkLst>
            <pc:docMk/>
            <pc:sldMk cId="414703995" sldId="307"/>
            <ac:inkMk id="118" creationId="{98AA0885-D3D6-4F87-9F6C-A16DAFCD5DF6}"/>
          </ac:inkMkLst>
        </pc:inkChg>
        <pc:inkChg chg="add del mod">
          <ac:chgData name="Alonso Raúl Melgarejo Galván" userId="34f8e7f98b12fabf" providerId="LiveId" clId="{FD30FA29-A3C3-4DDE-A8CF-DA98DF169BBC}" dt="2020-06-04T02:25:56.125" v="2534"/>
          <ac:inkMkLst>
            <pc:docMk/>
            <pc:sldMk cId="414703995" sldId="307"/>
            <ac:inkMk id="119" creationId="{83650113-4BEE-4912-BD30-335EFB51B69C}"/>
          </ac:inkMkLst>
        </pc:inkChg>
        <pc:inkChg chg="add del mod">
          <ac:chgData name="Alonso Raúl Melgarejo Galván" userId="34f8e7f98b12fabf" providerId="LiveId" clId="{FD30FA29-A3C3-4DDE-A8CF-DA98DF169BBC}" dt="2020-06-04T02:26:00.986" v="2545"/>
          <ac:inkMkLst>
            <pc:docMk/>
            <pc:sldMk cId="414703995" sldId="307"/>
            <ac:inkMk id="121" creationId="{DD686537-B85A-44AE-9D46-2A4A9851452F}"/>
          </ac:inkMkLst>
        </pc:inkChg>
        <pc:inkChg chg="add del mod">
          <ac:chgData name="Alonso Raúl Melgarejo Galván" userId="34f8e7f98b12fabf" providerId="LiveId" clId="{FD30FA29-A3C3-4DDE-A8CF-DA98DF169BBC}" dt="2020-06-04T02:27:13.183" v="2591"/>
          <ac:inkMkLst>
            <pc:docMk/>
            <pc:sldMk cId="414703995" sldId="307"/>
            <ac:inkMk id="122" creationId="{2C4B3B2E-B6EA-40A6-B69F-5EA90BD6DE1D}"/>
          </ac:inkMkLst>
        </pc:inkChg>
        <pc:inkChg chg="add">
          <ac:chgData name="Alonso Raúl Melgarejo Galván" userId="34f8e7f98b12fabf" providerId="LiveId" clId="{FD30FA29-A3C3-4DDE-A8CF-DA98DF169BBC}" dt="2020-06-04T02:26:10.959" v="2557" actId="9405"/>
          <ac:inkMkLst>
            <pc:docMk/>
            <pc:sldMk cId="414703995" sldId="307"/>
            <ac:inkMk id="124" creationId="{7AB4DC23-7B9A-4E4B-A4BB-4F9E78207A5D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25" creationId="{47BDF330-B00A-4605-A951-AAF60D8E66BE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26" creationId="{61677468-EE36-4DB0-86CB-4CE99E2236A5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27" creationId="{605D8A54-03BF-4759-B36F-DBC9D56B5F13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28" creationId="{BD46F4D1-BAB8-44CA-8458-EA694A83F833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29" creationId="{AC284D0A-FB56-4349-9455-CF3511428BC3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30" creationId="{4681408E-9253-4E21-A09A-A67E0C62687B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32" creationId="{AF3B914D-AF85-4DC7-A0FD-1690CC6DE238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34" creationId="{BDFFEC86-8957-4DD1-8168-F869C0AD15E3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35" creationId="{564D39F0-3C79-45AA-94BB-CFF8CC9D3080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36" creationId="{36C9248F-45BF-4577-ADA0-54F3CB1C1623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38" creationId="{00D90BFF-EEF0-4431-8275-78920A3E2227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39" creationId="{08271A34-33CC-40A9-BEBA-4580A51C96F8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40" creationId="{C600DF9D-A62B-4C7A-91A4-6189A3724FF7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41" creationId="{405E3E7D-D3B7-4205-B74B-7602290E0440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42" creationId="{F596BD74-D3FB-4FBA-92DE-DC5E3F5B5733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43" creationId="{463EE834-4D7A-44CC-803F-29D50F0327E9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45" creationId="{771F02C1-CF1E-4999-8A70-280A9625089E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46" creationId="{92AA1B44-76A5-49FB-9769-AFB9F5440C86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48" creationId="{13E8D620-7FDD-4094-A345-19B61F757688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49" creationId="{A01E885D-51B4-4B16-A334-7D3438BDDA2B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50" creationId="{C3FCAE25-5213-43EE-BCBD-E8E7B9A18B37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51" creationId="{0CCC01D0-D7A3-4647-87DA-B80C5297C047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52" creationId="{08341E41-883D-4E31-B540-8D70F24FE2D5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53" creationId="{2DF79507-DADC-4AF0-AB86-9D5A4E087CFD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55" creationId="{864BF0E8-0399-4642-8753-FB470CCE27C3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56" creationId="{61F6CA52-EEEB-4563-8227-A03A08FA28CB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58" creationId="{62A298D3-A135-4670-B64A-50888B6274ED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59" creationId="{F3940471-803B-47BD-940D-AF252E62B60B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60" creationId="{A09F6D62-AB03-484C-B872-7CC3BCB5F70C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62" creationId="{2B2B03FD-EFDE-4657-89FE-627A3A9DA29D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63" creationId="{8CF908EB-D944-4F1A-8C99-57CECC7F7F6F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64" creationId="{5E0E1AD3-33FB-48A2-AB04-63A2AF136012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65" creationId="{0B1EA707-D5A3-495A-9EDB-B507EA0A7394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66" creationId="{CCAEE49F-E7AC-4269-A75A-67A78693F487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68" creationId="{1B52AAE2-2C9B-4799-9C4D-110B6A7B30F6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69" creationId="{A8E3A891-A820-4789-B042-BA18793523CE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70" creationId="{F7369A3F-B101-4433-952D-224B0677BB6F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71" creationId="{80B07663-8C22-42B9-B7E7-BC4CD8D546F2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72" creationId="{3F76CFAA-A6C6-4AD9-AE3D-6ACB6D2393E1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73" creationId="{8EA01376-143D-4B27-BA87-F5105E10D66E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76" creationId="{88BC8800-ED3F-437D-833E-63C3F87573A8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77" creationId="{6BADDF10-9E54-4EAB-A1F4-3B57AC1CE88F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78" creationId="{17CE0C37-A6EC-4B13-AE66-66D6D17F14B9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79" creationId="{6039141D-7BB2-4E39-9F74-48B3569AC5B6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80" creationId="{57390A91-0DDB-44F5-B5CF-140CE0E4F6D5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81" creationId="{6B2FC1B6-D038-4130-8974-5BD370D4F09C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82" creationId="{F187A111-3B68-445D-A448-D24166E8A0D5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83" creationId="{D4F954A2-1563-4F98-AB95-36241F87AD40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84" creationId="{14694C35-654A-44F4-ADDF-CE4BAA603132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85" creationId="{97A8A1F5-4A5C-4BE0-9F30-32C806768917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86" creationId="{446E4974-C50C-41FE-B711-C1E53B7870E8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87" creationId="{8083B826-E5D6-477D-B76F-C8EB7A9F2C20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91" creationId="{9A0049A9-E4D8-496A-9BB6-8F4096AB78D5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93" creationId="{56BB0C2F-8545-436D-B8D1-95875BD4B8BD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94" creationId="{58675BC4-C914-4F73-AE12-F85205F0C955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95" creationId="{B6B5858D-69C6-4CE9-8408-C41A6C914CB0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96" creationId="{2BD0B0E4-CA13-4667-AF0B-39303C1B1353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97" creationId="{F17737BA-2B42-484E-8167-44B98501BA3A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98" creationId="{7213D7B1-C839-436C-9946-B661A07DAC06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199" creationId="{4BC564C2-122A-4798-9502-FC495BA96522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00" creationId="{389AB953-9079-4334-A8FF-5FD492479AE9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01" creationId="{62E559B6-5597-48C6-91C9-F27AE1578A52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02" creationId="{9027088E-0229-4C23-8D94-9EBE9D80F1B3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04" creationId="{BCA5C214-39C4-4DDA-98B3-2B3A0D8E179A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05" creationId="{7F706654-DD77-4B2C-801C-F1B6D1018265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06" creationId="{665BFE39-E571-40DA-875F-1EF862A874FE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07" creationId="{F5760B6A-EB05-498B-B300-6B83C914C575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08" creationId="{53C36AA0-6ED2-4CA6-ABFC-DDF646926A23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09" creationId="{96D0F905-823C-4455-B523-BD6448BF7505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10" creationId="{BFD0D346-C1A5-4268-9865-721521C52DE9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11" creationId="{8B902B44-51CD-4C4A-BCF9-F9F0563F86DE}"/>
          </ac:inkMkLst>
        </pc:inkChg>
        <pc:inkChg chg="add mod">
          <ac:chgData name="Alonso Raúl Melgarejo Galván" userId="34f8e7f98b12fabf" providerId="LiveId" clId="{FD30FA29-A3C3-4DDE-A8CF-DA98DF169BBC}" dt="2020-06-04T02:28:15.559" v="2655"/>
          <ac:inkMkLst>
            <pc:docMk/>
            <pc:sldMk cId="414703995" sldId="307"/>
            <ac:inkMk id="213" creationId="{47A51393-7F3F-4997-B7CF-78E7EEB2351F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15" creationId="{73A1D350-75F5-4BF2-9DBA-F77CDCA7853D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17" creationId="{29D3915E-0F62-4B09-97E8-5B6EB4C1CF59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18" creationId="{9050C0DA-11AA-4873-8084-539B913007FC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19" creationId="{B1F4A988-8F2B-47C4-A0B9-6EB181634937}"/>
          </ac:inkMkLst>
        </pc:inkChg>
        <pc:inkChg chg="add mod">
          <ac:chgData name="Alonso Raúl Melgarejo Galván" userId="34f8e7f98b12fabf" providerId="LiveId" clId="{FD30FA29-A3C3-4DDE-A8CF-DA98DF169BBC}" dt="2020-06-04T02:28:20.132" v="2660"/>
          <ac:inkMkLst>
            <pc:docMk/>
            <pc:sldMk cId="414703995" sldId="307"/>
            <ac:inkMk id="220" creationId="{3C2A17A0-D7FC-4D4E-9290-9E88A3B9EB33}"/>
          </ac:inkMkLst>
        </pc:inkChg>
      </pc:sldChg>
      <pc:sldChg chg="addSp mod">
        <pc:chgData name="Alonso Raúl Melgarejo Galván" userId="34f8e7f98b12fabf" providerId="LiveId" clId="{FD30FA29-A3C3-4DDE-A8CF-DA98DF169BBC}" dt="2020-06-04T02:28:50.577" v="2662" actId="9405"/>
        <pc:sldMkLst>
          <pc:docMk/>
          <pc:sldMk cId="101042292" sldId="308"/>
        </pc:sldMkLst>
        <pc:inkChg chg="add">
          <ac:chgData name="Alonso Raúl Melgarejo Galván" userId="34f8e7f98b12fabf" providerId="LiveId" clId="{FD30FA29-A3C3-4DDE-A8CF-DA98DF169BBC}" dt="2020-06-04T02:28:39.834" v="2661" actId="9405"/>
          <ac:inkMkLst>
            <pc:docMk/>
            <pc:sldMk cId="101042292" sldId="308"/>
            <ac:inkMk id="5" creationId="{B07E6EF7-AF32-4DBF-ADFC-3A90710E4CBA}"/>
          </ac:inkMkLst>
        </pc:inkChg>
        <pc:inkChg chg="add">
          <ac:chgData name="Alonso Raúl Melgarejo Galván" userId="34f8e7f98b12fabf" providerId="LiveId" clId="{FD30FA29-A3C3-4DDE-A8CF-DA98DF169BBC}" dt="2020-06-04T02:28:50.577" v="2662" actId="9405"/>
          <ac:inkMkLst>
            <pc:docMk/>
            <pc:sldMk cId="101042292" sldId="308"/>
            <ac:inkMk id="7" creationId="{D56E220A-103C-4208-BCA5-56D797281ED2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10:31.699" v="2153"/>
        <pc:sldMkLst>
          <pc:docMk/>
          <pc:sldMk cId="1271905691" sldId="309"/>
        </pc:sldMkLst>
        <pc:grpChg chg="del mod">
          <ac:chgData name="Alonso Raúl Melgarejo Galván" userId="34f8e7f98b12fabf" providerId="LiveId" clId="{FD30FA29-A3C3-4DDE-A8CF-DA98DF169BBC}" dt="2020-06-04T02:05:05.095" v="1963"/>
          <ac:grpSpMkLst>
            <pc:docMk/>
            <pc:sldMk cId="1271905691" sldId="309"/>
            <ac:grpSpMk id="49" creationId="{4ED319D9-3340-4D2A-A599-2D8C30F6C062}"/>
          </ac:grpSpMkLst>
        </pc:grpChg>
        <pc:grpChg chg="del mod">
          <ac:chgData name="Alonso Raúl Melgarejo Galván" userId="34f8e7f98b12fabf" providerId="LiveId" clId="{FD30FA29-A3C3-4DDE-A8CF-DA98DF169BBC}" dt="2020-06-04T02:05:09.441" v="1965"/>
          <ac:grpSpMkLst>
            <pc:docMk/>
            <pc:sldMk cId="1271905691" sldId="309"/>
            <ac:grpSpMk id="52" creationId="{E94B5A94-0D2B-4CD2-9917-3DD8866E3D25}"/>
          </ac:grpSpMkLst>
        </pc:grpChg>
        <pc:grpChg chg="del mod">
          <ac:chgData name="Alonso Raúl Melgarejo Galván" userId="34f8e7f98b12fabf" providerId="LiveId" clId="{FD30FA29-A3C3-4DDE-A8CF-DA98DF169BBC}" dt="2020-06-04T02:05:18.492" v="1972"/>
          <ac:grpSpMkLst>
            <pc:docMk/>
            <pc:sldMk cId="1271905691" sldId="309"/>
            <ac:grpSpMk id="55" creationId="{762C8A58-16CA-46D0-8141-0C3D1252497D}"/>
          </ac:grpSpMkLst>
        </pc:grpChg>
        <pc:grpChg chg="del mod">
          <ac:chgData name="Alonso Raúl Melgarejo Galván" userId="34f8e7f98b12fabf" providerId="LiveId" clId="{FD30FA29-A3C3-4DDE-A8CF-DA98DF169BBC}" dt="2020-06-04T02:05:25.195" v="1977"/>
          <ac:grpSpMkLst>
            <pc:docMk/>
            <pc:sldMk cId="1271905691" sldId="309"/>
            <ac:grpSpMk id="65" creationId="{DAB733D4-F5E7-47C6-8BE4-F8259BE9E6D0}"/>
          </ac:grpSpMkLst>
        </pc:grpChg>
        <pc:grpChg chg="del mod">
          <ac:chgData name="Alonso Raúl Melgarejo Galván" userId="34f8e7f98b12fabf" providerId="LiveId" clId="{FD30FA29-A3C3-4DDE-A8CF-DA98DF169BBC}" dt="2020-06-04T02:05:29.693" v="1980"/>
          <ac:grpSpMkLst>
            <pc:docMk/>
            <pc:sldMk cId="1271905691" sldId="309"/>
            <ac:grpSpMk id="74" creationId="{AE19FA2E-A015-4B3E-8B8A-83612C2AEB23}"/>
          </ac:grpSpMkLst>
        </pc:grpChg>
        <pc:grpChg chg="del mod">
          <ac:chgData name="Alonso Raúl Melgarejo Galván" userId="34f8e7f98b12fabf" providerId="LiveId" clId="{FD30FA29-A3C3-4DDE-A8CF-DA98DF169BBC}" dt="2020-06-04T02:05:38.276" v="1987"/>
          <ac:grpSpMkLst>
            <pc:docMk/>
            <pc:sldMk cId="1271905691" sldId="309"/>
            <ac:grpSpMk id="107" creationId="{39B7A8BB-B054-44D2-81FE-EB1E13C317BA}"/>
          </ac:grpSpMkLst>
        </pc:grpChg>
        <pc:grpChg chg="del mod">
          <ac:chgData name="Alonso Raúl Melgarejo Galván" userId="34f8e7f98b12fabf" providerId="LiveId" clId="{FD30FA29-A3C3-4DDE-A8CF-DA98DF169BBC}" dt="2020-06-04T02:05:40.698" v="1990"/>
          <ac:grpSpMkLst>
            <pc:docMk/>
            <pc:sldMk cId="1271905691" sldId="309"/>
            <ac:grpSpMk id="115" creationId="{452A35DE-F724-458B-86DE-2655C91D6D56}"/>
          </ac:grpSpMkLst>
        </pc:grpChg>
        <pc:grpChg chg="del mod">
          <ac:chgData name="Alonso Raúl Melgarejo Galván" userId="34f8e7f98b12fabf" providerId="LiveId" clId="{FD30FA29-A3C3-4DDE-A8CF-DA98DF169BBC}" dt="2020-06-04T02:06:02.122" v="1994"/>
          <ac:grpSpMkLst>
            <pc:docMk/>
            <pc:sldMk cId="1271905691" sldId="309"/>
            <ac:grpSpMk id="125" creationId="{1A6814B6-0A3C-4C95-B24B-0F0945465EC3}"/>
          </ac:grpSpMkLst>
        </pc:grpChg>
        <pc:grpChg chg="del mod">
          <ac:chgData name="Alonso Raúl Melgarejo Galván" userId="34f8e7f98b12fabf" providerId="LiveId" clId="{FD30FA29-A3C3-4DDE-A8CF-DA98DF169BBC}" dt="2020-06-04T02:06:05.075" v="1998"/>
          <ac:grpSpMkLst>
            <pc:docMk/>
            <pc:sldMk cId="1271905691" sldId="309"/>
            <ac:grpSpMk id="134" creationId="{1BC6F12E-F216-4184-AC53-2F10F6D8A243}"/>
          </ac:grpSpMkLst>
        </pc:grpChg>
        <pc:grpChg chg="del mod">
          <ac:chgData name="Alonso Raúl Melgarejo Galván" userId="34f8e7f98b12fabf" providerId="LiveId" clId="{FD30FA29-A3C3-4DDE-A8CF-DA98DF169BBC}" dt="2020-06-04T02:06:13.499" v="2002"/>
          <ac:grpSpMkLst>
            <pc:docMk/>
            <pc:sldMk cId="1271905691" sldId="309"/>
            <ac:grpSpMk id="138" creationId="{CE828C14-2BE1-4D1C-9F8C-95DDCBC0D2E4}"/>
          </ac:grpSpMkLst>
        </pc:grpChg>
        <pc:grpChg chg="del mod">
          <ac:chgData name="Alonso Raúl Melgarejo Galván" userId="34f8e7f98b12fabf" providerId="LiveId" clId="{FD30FA29-A3C3-4DDE-A8CF-DA98DF169BBC}" dt="2020-06-04T02:06:20.169" v="2010"/>
          <ac:grpSpMkLst>
            <pc:docMk/>
            <pc:sldMk cId="1271905691" sldId="309"/>
            <ac:grpSpMk id="142" creationId="{06D7603F-B56D-4034-B305-CBD6F580FA3B}"/>
          </ac:grpSpMkLst>
        </pc:grpChg>
        <pc:grpChg chg="del mod">
          <ac:chgData name="Alonso Raúl Melgarejo Galván" userId="34f8e7f98b12fabf" providerId="LiveId" clId="{FD30FA29-A3C3-4DDE-A8CF-DA98DF169BBC}" dt="2020-06-04T02:08:37.285" v="2092"/>
          <ac:grpSpMkLst>
            <pc:docMk/>
            <pc:sldMk cId="1271905691" sldId="309"/>
            <ac:grpSpMk id="150" creationId="{E9A92801-61BA-4028-9827-A6508E36FD86}"/>
          </ac:grpSpMkLst>
        </pc:grpChg>
        <pc:grpChg chg="del mod">
          <ac:chgData name="Alonso Raúl Melgarejo Galván" userId="34f8e7f98b12fabf" providerId="LiveId" clId="{FD30FA29-A3C3-4DDE-A8CF-DA98DF169BBC}" dt="2020-06-04T02:07:55.489" v="2076"/>
          <ac:grpSpMkLst>
            <pc:docMk/>
            <pc:sldMk cId="1271905691" sldId="309"/>
            <ac:grpSpMk id="158" creationId="{B687B2F0-75A5-4AAC-B697-0B0BB50E6E0F}"/>
          </ac:grpSpMkLst>
        </pc:grpChg>
        <pc:grpChg chg="del mod">
          <ac:chgData name="Alonso Raúl Melgarejo Galván" userId="34f8e7f98b12fabf" providerId="LiveId" clId="{FD30FA29-A3C3-4DDE-A8CF-DA98DF169BBC}" dt="2020-06-04T02:08:10.067" v="2078"/>
          <ac:grpSpMkLst>
            <pc:docMk/>
            <pc:sldMk cId="1271905691" sldId="309"/>
            <ac:grpSpMk id="165" creationId="{EF010867-CF01-4D96-914E-B56EA9492407}"/>
          </ac:grpSpMkLst>
        </pc:grpChg>
        <pc:grpChg chg="del mod">
          <ac:chgData name="Alonso Raúl Melgarejo Galván" userId="34f8e7f98b12fabf" providerId="LiveId" clId="{FD30FA29-A3C3-4DDE-A8CF-DA98DF169BBC}" dt="2020-06-04T02:09:04.162" v="2095"/>
          <ac:grpSpMkLst>
            <pc:docMk/>
            <pc:sldMk cId="1271905691" sldId="309"/>
            <ac:grpSpMk id="167" creationId="{598F1BEE-3804-4F8A-AF2D-D002130FE02B}"/>
          </ac:grpSpMkLst>
        </pc:grpChg>
        <pc:grpChg chg="del mod">
          <ac:chgData name="Alonso Raúl Melgarejo Galván" userId="34f8e7f98b12fabf" providerId="LiveId" clId="{FD30FA29-A3C3-4DDE-A8CF-DA98DF169BBC}" dt="2020-06-04T02:08:37.285" v="2092"/>
          <ac:grpSpMkLst>
            <pc:docMk/>
            <pc:sldMk cId="1271905691" sldId="309"/>
            <ac:grpSpMk id="178" creationId="{911DFA97-F951-4017-AFB0-C904646C30AB}"/>
          </ac:grpSpMkLst>
        </pc:grpChg>
        <pc:grpChg chg="del mod">
          <ac:chgData name="Alonso Raúl Melgarejo Galván" userId="34f8e7f98b12fabf" providerId="LiveId" clId="{FD30FA29-A3C3-4DDE-A8CF-DA98DF169BBC}" dt="2020-06-04T02:09:04.162" v="2095"/>
          <ac:grpSpMkLst>
            <pc:docMk/>
            <pc:sldMk cId="1271905691" sldId="309"/>
            <ac:grpSpMk id="180" creationId="{50F8B2ED-8DB2-4224-988E-617E6D2F269A}"/>
          </ac:grpSpMkLst>
        </pc:grpChg>
        <pc:grpChg chg="del mod">
          <ac:chgData name="Alonso Raúl Melgarejo Galván" userId="34f8e7f98b12fabf" providerId="LiveId" clId="{FD30FA29-A3C3-4DDE-A8CF-DA98DF169BBC}" dt="2020-06-04T02:09:08.523" v="2097"/>
          <ac:grpSpMkLst>
            <pc:docMk/>
            <pc:sldMk cId="1271905691" sldId="309"/>
            <ac:grpSpMk id="183" creationId="{8D584578-C30C-42E1-8A45-82254B70878D}"/>
          </ac:grpSpMkLst>
        </pc:grpChg>
        <pc:grpChg chg="del mod">
          <ac:chgData name="Alonso Raúl Melgarejo Galván" userId="34f8e7f98b12fabf" providerId="LiveId" clId="{FD30FA29-A3C3-4DDE-A8CF-DA98DF169BBC}" dt="2020-06-04T02:09:12.610" v="2099"/>
          <ac:grpSpMkLst>
            <pc:docMk/>
            <pc:sldMk cId="1271905691" sldId="309"/>
            <ac:grpSpMk id="185" creationId="{13297DF8-8926-4E6A-856F-87F0A598B925}"/>
          </ac:grpSpMkLst>
        </pc:grpChg>
        <pc:grpChg chg="del mod">
          <ac:chgData name="Alonso Raúl Melgarejo Galván" userId="34f8e7f98b12fabf" providerId="LiveId" clId="{FD30FA29-A3C3-4DDE-A8CF-DA98DF169BBC}" dt="2020-06-04T02:09:23.796" v="2108"/>
          <ac:grpSpMkLst>
            <pc:docMk/>
            <pc:sldMk cId="1271905691" sldId="309"/>
            <ac:grpSpMk id="187" creationId="{3E515AB6-5866-4090-B8A0-8C39565B6684}"/>
          </ac:grpSpMkLst>
        </pc:grpChg>
        <pc:grpChg chg="del mod">
          <ac:chgData name="Alonso Raúl Melgarejo Galván" userId="34f8e7f98b12fabf" providerId="LiveId" clId="{FD30FA29-A3C3-4DDE-A8CF-DA98DF169BBC}" dt="2020-06-04T02:09:34.335" v="2121"/>
          <ac:grpSpMkLst>
            <pc:docMk/>
            <pc:sldMk cId="1271905691" sldId="309"/>
            <ac:grpSpMk id="196" creationId="{0DC9B5CB-285E-4C00-AE23-BEDE4573ED49}"/>
          </ac:grpSpMkLst>
        </pc:grpChg>
        <pc:grpChg chg="del mod">
          <ac:chgData name="Alonso Raúl Melgarejo Galván" userId="34f8e7f98b12fabf" providerId="LiveId" clId="{FD30FA29-A3C3-4DDE-A8CF-DA98DF169BBC}" dt="2020-06-04T02:09:39.167" v="2127"/>
          <ac:grpSpMkLst>
            <pc:docMk/>
            <pc:sldMk cId="1271905691" sldId="309"/>
            <ac:grpSpMk id="209" creationId="{82AB40A2-E388-40BA-A349-A4D252A9BA5E}"/>
          </ac:grpSpMkLst>
        </pc:grpChg>
        <pc:grpChg chg="del mod">
          <ac:chgData name="Alonso Raúl Melgarejo Galván" userId="34f8e7f98b12fabf" providerId="LiveId" clId="{FD30FA29-A3C3-4DDE-A8CF-DA98DF169BBC}" dt="2020-06-04T02:09:48.533" v="2136"/>
          <ac:grpSpMkLst>
            <pc:docMk/>
            <pc:sldMk cId="1271905691" sldId="309"/>
            <ac:grpSpMk id="215" creationId="{8E6F2566-BD58-482D-A56B-4EC4EF6A292E}"/>
          </ac:grpSpMkLst>
        </pc:grpChg>
        <pc:grpChg chg="del mod">
          <ac:chgData name="Alonso Raúl Melgarejo Galván" userId="34f8e7f98b12fabf" providerId="LiveId" clId="{FD30FA29-A3C3-4DDE-A8CF-DA98DF169BBC}" dt="2020-06-04T02:10:00.607" v="2144"/>
          <ac:grpSpMkLst>
            <pc:docMk/>
            <pc:sldMk cId="1271905691" sldId="309"/>
            <ac:grpSpMk id="217" creationId="{7590838C-A056-4B0B-BBA1-FB65DB2AE4C3}"/>
          </ac:grpSpMkLst>
        </pc:grpChg>
        <pc:grpChg chg="del mod">
          <ac:chgData name="Alonso Raúl Melgarejo Galván" userId="34f8e7f98b12fabf" providerId="LiveId" clId="{FD30FA29-A3C3-4DDE-A8CF-DA98DF169BBC}" dt="2020-06-04T02:10:16.454" v="2147"/>
          <ac:grpSpMkLst>
            <pc:docMk/>
            <pc:sldMk cId="1271905691" sldId="309"/>
            <ac:grpSpMk id="219" creationId="{B4D3A37C-D415-4A58-AD81-82455EBF99F0}"/>
          </ac:grpSpMkLst>
        </pc:grpChg>
        <pc:grpChg chg="del mod">
          <ac:chgData name="Alonso Raúl Melgarejo Galván" userId="34f8e7f98b12fabf" providerId="LiveId" clId="{FD30FA29-A3C3-4DDE-A8CF-DA98DF169BBC}" dt="2020-06-04T02:10:28.305" v="2149"/>
          <ac:grpSpMkLst>
            <pc:docMk/>
            <pc:sldMk cId="1271905691" sldId="309"/>
            <ac:grpSpMk id="222" creationId="{EFDAA334-9C12-4D93-A2D3-29DC206B5271}"/>
          </ac:grpSpMkLst>
        </pc:grpChg>
        <pc:grpChg chg="del mod">
          <ac:chgData name="Alonso Raúl Melgarejo Galván" userId="34f8e7f98b12fabf" providerId="LiveId" clId="{FD30FA29-A3C3-4DDE-A8CF-DA98DF169BBC}" dt="2020-06-04T02:10:31.699" v="2153"/>
          <ac:grpSpMkLst>
            <pc:docMk/>
            <pc:sldMk cId="1271905691" sldId="309"/>
            <ac:grpSpMk id="224" creationId="{84C43DFB-AD77-4A9E-A8EC-1BA40232BB14}"/>
          </ac:grpSpMkLst>
        </pc:grpChg>
        <pc:grpChg chg="mod">
          <ac:chgData name="Alonso Raúl Melgarejo Galván" userId="34f8e7f98b12fabf" providerId="LiveId" clId="{FD30FA29-A3C3-4DDE-A8CF-DA98DF169BBC}" dt="2020-06-04T02:10:31.699" v="2153"/>
          <ac:grpSpMkLst>
            <pc:docMk/>
            <pc:sldMk cId="1271905691" sldId="309"/>
            <ac:grpSpMk id="228" creationId="{9B85F662-943A-4155-9F0C-A445413EECF8}"/>
          </ac:grpSpMkLst>
        </pc:grpChg>
        <pc:inkChg chg="add del">
          <ac:chgData name="Alonso Raúl Melgarejo Galván" userId="34f8e7f98b12fabf" providerId="LiveId" clId="{FD30FA29-A3C3-4DDE-A8CF-DA98DF169BBC}" dt="2020-06-04T02:07:00.178" v="2037"/>
          <ac:inkMkLst>
            <pc:docMk/>
            <pc:sldMk cId="1271905691" sldId="309"/>
            <ac:inkMk id="4" creationId="{758BFFC9-C8A2-4560-B102-BA2C4AD800FF}"/>
          </ac:inkMkLst>
        </pc:inkChg>
        <pc:inkChg chg="add del mod">
          <ac:chgData name="Alonso Raúl Melgarejo Galván" userId="34f8e7f98b12fabf" providerId="LiveId" clId="{FD30FA29-A3C3-4DDE-A8CF-DA98DF169BBC}" dt="2020-06-04T02:07:00.180" v="2038"/>
          <ac:inkMkLst>
            <pc:docMk/>
            <pc:sldMk cId="1271905691" sldId="309"/>
            <ac:inkMk id="6" creationId="{36AD824A-A723-4DDD-B71C-B6DD5FF95910}"/>
          </ac:inkMkLst>
        </pc:inkChg>
        <pc:inkChg chg="add del mod">
          <ac:chgData name="Alonso Raúl Melgarejo Galván" userId="34f8e7f98b12fabf" providerId="LiveId" clId="{FD30FA29-A3C3-4DDE-A8CF-DA98DF169BBC}" dt="2020-06-04T02:07:01.327" v="2050"/>
          <ac:inkMkLst>
            <pc:docMk/>
            <pc:sldMk cId="1271905691" sldId="309"/>
            <ac:inkMk id="7" creationId="{E1DE0E81-2841-4B2F-B07F-3396456FBECF}"/>
          </ac:inkMkLst>
        </pc:inkChg>
        <pc:inkChg chg="add del mod">
          <ac:chgData name="Alonso Raúl Melgarejo Galván" userId="34f8e7f98b12fabf" providerId="LiveId" clId="{FD30FA29-A3C3-4DDE-A8CF-DA98DF169BBC}" dt="2020-06-04T02:07:01.076" v="2042"/>
          <ac:inkMkLst>
            <pc:docMk/>
            <pc:sldMk cId="1271905691" sldId="309"/>
            <ac:inkMk id="8" creationId="{F42CDDB2-F64E-42A3-B178-7BFFFB92E944}"/>
          </ac:inkMkLst>
        </pc:inkChg>
        <pc:inkChg chg="add del mod">
          <ac:chgData name="Alonso Raúl Melgarejo Galván" userId="34f8e7f98b12fabf" providerId="LiveId" clId="{FD30FA29-A3C3-4DDE-A8CF-DA98DF169BBC}" dt="2020-06-04T02:07:01.075" v="2041"/>
          <ac:inkMkLst>
            <pc:docMk/>
            <pc:sldMk cId="1271905691" sldId="309"/>
            <ac:inkMk id="9" creationId="{C97CE95C-5FA1-492B-AF16-6A2B0938F86F}"/>
          </ac:inkMkLst>
        </pc:inkChg>
        <pc:inkChg chg="add del mod">
          <ac:chgData name="Alonso Raúl Melgarejo Galván" userId="34f8e7f98b12fabf" providerId="LiveId" clId="{FD30FA29-A3C3-4DDE-A8CF-DA98DF169BBC}" dt="2020-06-04T02:07:01.329" v="2051"/>
          <ac:inkMkLst>
            <pc:docMk/>
            <pc:sldMk cId="1271905691" sldId="309"/>
            <ac:inkMk id="10" creationId="{83F56F6B-34DE-4C40-8864-B75B08EDE59C}"/>
          </ac:inkMkLst>
        </pc:inkChg>
        <pc:inkChg chg="add del mod">
          <ac:chgData name="Alonso Raúl Melgarejo Galván" userId="34f8e7f98b12fabf" providerId="LiveId" clId="{FD30FA29-A3C3-4DDE-A8CF-DA98DF169BBC}" dt="2020-06-04T02:07:01.081" v="2046"/>
          <ac:inkMkLst>
            <pc:docMk/>
            <pc:sldMk cId="1271905691" sldId="309"/>
            <ac:inkMk id="11" creationId="{539BFAFB-0162-48A7-B761-6745F5C55401}"/>
          </ac:inkMkLst>
        </pc:inkChg>
        <pc:inkChg chg="add del mod">
          <ac:chgData name="Alonso Raúl Melgarejo Galván" userId="34f8e7f98b12fabf" providerId="LiveId" clId="{FD30FA29-A3C3-4DDE-A8CF-DA98DF169BBC}" dt="2020-06-04T02:07:01.082" v="2047"/>
          <ac:inkMkLst>
            <pc:docMk/>
            <pc:sldMk cId="1271905691" sldId="309"/>
            <ac:inkMk id="12" creationId="{52C9A3C3-0EC3-45FE-9804-37C2E6C100DA}"/>
          </ac:inkMkLst>
        </pc:inkChg>
        <pc:inkChg chg="add del mod">
          <ac:chgData name="Alonso Raúl Melgarejo Galván" userId="34f8e7f98b12fabf" providerId="LiveId" clId="{FD30FA29-A3C3-4DDE-A8CF-DA98DF169BBC}" dt="2020-06-04T02:07:01.084" v="2049"/>
          <ac:inkMkLst>
            <pc:docMk/>
            <pc:sldMk cId="1271905691" sldId="309"/>
            <ac:inkMk id="15" creationId="{84E5E34D-80C6-4F4F-945E-4C5224FCB6DD}"/>
          </ac:inkMkLst>
        </pc:inkChg>
        <pc:inkChg chg="add del mod">
          <ac:chgData name="Alonso Raúl Melgarejo Galván" userId="34f8e7f98b12fabf" providerId="LiveId" clId="{FD30FA29-A3C3-4DDE-A8CF-DA98DF169BBC}" dt="2020-06-04T02:07:01.079" v="2044"/>
          <ac:inkMkLst>
            <pc:docMk/>
            <pc:sldMk cId="1271905691" sldId="309"/>
            <ac:inkMk id="16" creationId="{CB13E3A0-ABF0-481B-955C-BC62176B50B5}"/>
          </ac:inkMkLst>
        </pc:inkChg>
        <pc:inkChg chg="add del mod">
          <ac:chgData name="Alonso Raúl Melgarejo Galván" userId="34f8e7f98b12fabf" providerId="LiveId" clId="{FD30FA29-A3C3-4DDE-A8CF-DA98DF169BBC}" dt="2020-06-04T02:07:01.080" v="2045"/>
          <ac:inkMkLst>
            <pc:docMk/>
            <pc:sldMk cId="1271905691" sldId="309"/>
            <ac:inkMk id="34" creationId="{C2BB77F4-CDDD-4BB4-B21E-1A1DE9C06A3C}"/>
          </ac:inkMkLst>
        </pc:inkChg>
        <pc:inkChg chg="add del mod">
          <ac:chgData name="Alonso Raúl Melgarejo Galván" userId="34f8e7f98b12fabf" providerId="LiveId" clId="{FD30FA29-A3C3-4DDE-A8CF-DA98DF169BBC}" dt="2020-06-04T02:07:01.815" v="2054"/>
          <ac:inkMkLst>
            <pc:docMk/>
            <pc:sldMk cId="1271905691" sldId="309"/>
            <ac:inkMk id="36" creationId="{106DDD3B-A434-4629-93C5-52CB2D2C4914}"/>
          </ac:inkMkLst>
        </pc:inkChg>
        <pc:inkChg chg="add del mod">
          <ac:chgData name="Alonso Raúl Melgarejo Galván" userId="34f8e7f98b12fabf" providerId="LiveId" clId="{FD30FA29-A3C3-4DDE-A8CF-DA98DF169BBC}" dt="2020-06-04T02:07:01.811" v="2053"/>
          <ac:inkMkLst>
            <pc:docMk/>
            <pc:sldMk cId="1271905691" sldId="309"/>
            <ac:inkMk id="43" creationId="{66654194-859A-4EA3-BF3C-25468F81EDD7}"/>
          </ac:inkMkLst>
        </pc:inkChg>
        <pc:inkChg chg="add del mod">
          <ac:chgData name="Alonso Raúl Melgarejo Galván" userId="34f8e7f98b12fabf" providerId="LiveId" clId="{FD30FA29-A3C3-4DDE-A8CF-DA98DF169BBC}" dt="2020-06-04T02:07:01.083" v="2048"/>
          <ac:inkMkLst>
            <pc:docMk/>
            <pc:sldMk cId="1271905691" sldId="309"/>
            <ac:inkMk id="44" creationId="{B75D97CC-28EC-4762-86BA-B4C0C1DCFF98}"/>
          </ac:inkMkLst>
        </pc:inkChg>
        <pc:inkChg chg="add del mod">
          <ac:chgData name="Alonso Raúl Melgarejo Galván" userId="34f8e7f98b12fabf" providerId="LiveId" clId="{FD30FA29-A3C3-4DDE-A8CF-DA98DF169BBC}" dt="2020-06-04T02:07:01.078" v="2043"/>
          <ac:inkMkLst>
            <pc:docMk/>
            <pc:sldMk cId="1271905691" sldId="309"/>
            <ac:inkMk id="46" creationId="{5A97DD2B-E55F-4B54-8CD8-E4E0B0FC6650}"/>
          </ac:inkMkLst>
        </pc:inkChg>
        <pc:inkChg chg="add del mod">
          <ac:chgData name="Alonso Raúl Melgarejo Galván" userId="34f8e7f98b12fabf" providerId="LiveId" clId="{FD30FA29-A3C3-4DDE-A8CF-DA98DF169BBC}" dt="2020-06-04T02:06:59.582" v="2032"/>
          <ac:inkMkLst>
            <pc:docMk/>
            <pc:sldMk cId="1271905691" sldId="309"/>
            <ac:inkMk id="47" creationId="{FEEF58A7-1834-437A-B4B6-5BBF72F63C9C}"/>
          </ac:inkMkLst>
        </pc:inkChg>
        <pc:inkChg chg="add mod">
          <ac:chgData name="Alonso Raúl Melgarejo Galván" userId="34f8e7f98b12fabf" providerId="LiveId" clId="{FD30FA29-A3C3-4DDE-A8CF-DA98DF169BBC}" dt="2020-06-04T02:08:37.285" v="2092"/>
          <ac:inkMkLst>
            <pc:docMk/>
            <pc:sldMk cId="1271905691" sldId="309"/>
            <ac:inkMk id="48" creationId="{E130F5D9-29A2-4CC1-9477-3E7CDFEAE4C1}"/>
          </ac:inkMkLst>
        </pc:inkChg>
        <pc:inkChg chg="add del mod">
          <ac:chgData name="Alonso Raúl Melgarejo Galván" userId="34f8e7f98b12fabf" providerId="LiveId" clId="{FD30FA29-A3C3-4DDE-A8CF-DA98DF169BBC}" dt="2020-06-04T02:07:00.181" v="2039"/>
          <ac:inkMkLst>
            <pc:docMk/>
            <pc:sldMk cId="1271905691" sldId="309"/>
            <ac:inkMk id="51" creationId="{F3027902-DB64-4AB8-8032-97F8B077D13E}"/>
          </ac:inkMkLst>
        </pc:inkChg>
        <pc:inkChg chg="add del mod">
          <ac:chgData name="Alonso Raúl Melgarejo Galván" userId="34f8e7f98b12fabf" providerId="LiveId" clId="{FD30FA29-A3C3-4DDE-A8CF-DA98DF169BBC}" dt="2020-06-04T02:07:01.985" v="2057"/>
          <ac:inkMkLst>
            <pc:docMk/>
            <pc:sldMk cId="1271905691" sldId="309"/>
            <ac:inkMk id="54" creationId="{50EF5115-CF70-468E-A7AA-370D18A9CA5E}"/>
          </ac:inkMkLst>
        </pc:inkChg>
        <pc:inkChg chg="add del mod">
          <ac:chgData name="Alonso Raúl Melgarejo Galván" userId="34f8e7f98b12fabf" providerId="LiveId" clId="{FD30FA29-A3C3-4DDE-A8CF-DA98DF169BBC}" dt="2020-06-04T02:07:02.208" v="2060"/>
          <ac:inkMkLst>
            <pc:docMk/>
            <pc:sldMk cId="1271905691" sldId="309"/>
            <ac:inkMk id="57" creationId="{BF7409B9-F1C7-4D4B-9BA0-AB5B46CF3778}"/>
          </ac:inkMkLst>
        </pc:inkChg>
        <pc:inkChg chg="add del mod">
          <ac:chgData name="Alonso Raúl Melgarejo Galván" userId="34f8e7f98b12fabf" providerId="LiveId" clId="{FD30FA29-A3C3-4DDE-A8CF-DA98DF169BBC}" dt="2020-06-04T02:07:01.983" v="2056"/>
          <ac:inkMkLst>
            <pc:docMk/>
            <pc:sldMk cId="1271905691" sldId="309"/>
            <ac:inkMk id="58" creationId="{9C583409-9F2E-4451-B50D-44D34AEFB397}"/>
          </ac:inkMkLst>
        </pc:inkChg>
        <pc:inkChg chg="add del mod">
          <ac:chgData name="Alonso Raúl Melgarejo Galván" userId="34f8e7f98b12fabf" providerId="LiveId" clId="{FD30FA29-A3C3-4DDE-A8CF-DA98DF169BBC}" dt="2020-06-04T02:07:02.207" v="2059"/>
          <ac:inkMkLst>
            <pc:docMk/>
            <pc:sldMk cId="1271905691" sldId="309"/>
            <ac:inkMk id="59" creationId="{D55E79E3-8836-4FBC-B374-5378677CDC6C}"/>
          </ac:inkMkLst>
        </pc:inkChg>
        <pc:inkChg chg="add del mod">
          <ac:chgData name="Alonso Raúl Melgarejo Galván" userId="34f8e7f98b12fabf" providerId="LiveId" clId="{FD30FA29-A3C3-4DDE-A8CF-DA98DF169BBC}" dt="2020-06-04T02:07:01.980" v="2055"/>
          <ac:inkMkLst>
            <pc:docMk/>
            <pc:sldMk cId="1271905691" sldId="309"/>
            <ac:inkMk id="61" creationId="{2390BEEE-2A53-477E-BD36-A30423C5851C}"/>
          </ac:inkMkLst>
        </pc:inkChg>
        <pc:inkChg chg="add del mod">
          <ac:chgData name="Alonso Raúl Melgarejo Galván" userId="34f8e7f98b12fabf" providerId="LiveId" clId="{FD30FA29-A3C3-4DDE-A8CF-DA98DF169BBC}" dt="2020-06-04T02:07:02.205" v="2058"/>
          <ac:inkMkLst>
            <pc:docMk/>
            <pc:sldMk cId="1271905691" sldId="309"/>
            <ac:inkMk id="62" creationId="{E6202DBD-C35F-49C2-B2E6-47E0233153D9}"/>
          </ac:inkMkLst>
        </pc:inkChg>
        <pc:inkChg chg="add del mod">
          <ac:chgData name="Alonso Raúl Melgarejo Galván" userId="34f8e7f98b12fabf" providerId="LiveId" clId="{FD30FA29-A3C3-4DDE-A8CF-DA98DF169BBC}" dt="2020-06-04T02:07:02.371" v="2061"/>
          <ac:inkMkLst>
            <pc:docMk/>
            <pc:sldMk cId="1271905691" sldId="309"/>
            <ac:inkMk id="64" creationId="{06711D1B-4966-49B8-9A4D-AF46AAF9B73E}"/>
          </ac:inkMkLst>
        </pc:inkChg>
        <pc:inkChg chg="add del mod">
          <ac:chgData name="Alonso Raúl Melgarejo Galván" userId="34f8e7f98b12fabf" providerId="LiveId" clId="{FD30FA29-A3C3-4DDE-A8CF-DA98DF169BBC}" dt="2020-06-04T02:06:59.776" v="2035"/>
          <ac:inkMkLst>
            <pc:docMk/>
            <pc:sldMk cId="1271905691" sldId="309"/>
            <ac:inkMk id="67" creationId="{79D029E4-D8BC-47AD-AB94-5F68398429D8}"/>
          </ac:inkMkLst>
        </pc:inkChg>
        <pc:inkChg chg="add del mod">
          <ac:chgData name="Alonso Raúl Melgarejo Galván" userId="34f8e7f98b12fabf" providerId="LiveId" clId="{FD30FA29-A3C3-4DDE-A8CF-DA98DF169BBC}" dt="2020-06-04T02:06:59.769" v="2033"/>
          <ac:inkMkLst>
            <pc:docMk/>
            <pc:sldMk cId="1271905691" sldId="309"/>
            <ac:inkMk id="70" creationId="{7092FD31-117E-4E6F-97A4-1AFE2B3FF5D5}"/>
          </ac:inkMkLst>
        </pc:inkChg>
        <pc:inkChg chg="add del mod">
          <ac:chgData name="Alonso Raúl Melgarejo Galván" userId="34f8e7f98b12fabf" providerId="LiveId" clId="{FD30FA29-A3C3-4DDE-A8CF-DA98DF169BBC}" dt="2020-06-04T02:06:59.780" v="2036"/>
          <ac:inkMkLst>
            <pc:docMk/>
            <pc:sldMk cId="1271905691" sldId="309"/>
            <ac:inkMk id="71" creationId="{91F46188-3666-4850-B7A2-55A67BF9A4D2}"/>
          </ac:inkMkLst>
        </pc:inkChg>
        <pc:inkChg chg="add del mod">
          <ac:chgData name="Alonso Raúl Melgarejo Galván" userId="34f8e7f98b12fabf" providerId="LiveId" clId="{FD30FA29-A3C3-4DDE-A8CF-DA98DF169BBC}" dt="2020-06-04T02:07:04.862" v="2062"/>
          <ac:inkMkLst>
            <pc:docMk/>
            <pc:sldMk cId="1271905691" sldId="309"/>
            <ac:inkMk id="73" creationId="{051DB7FB-C83F-4E40-8C8E-233910E29A7E}"/>
          </ac:inkMkLst>
        </pc:inkChg>
        <pc:inkChg chg="add del mod">
          <ac:chgData name="Alonso Raúl Melgarejo Galván" userId="34f8e7f98b12fabf" providerId="LiveId" clId="{FD30FA29-A3C3-4DDE-A8CF-DA98DF169BBC}" dt="2020-06-04T02:07:01.808" v="2052"/>
          <ac:inkMkLst>
            <pc:docMk/>
            <pc:sldMk cId="1271905691" sldId="309"/>
            <ac:inkMk id="105" creationId="{3D5B1E70-6A1A-4BC4-8E0F-2DD0F58F1DB4}"/>
          </ac:inkMkLst>
        </pc:inkChg>
        <pc:inkChg chg="add del mod">
          <ac:chgData name="Alonso Raúl Melgarejo Galván" userId="34f8e7f98b12fabf" providerId="LiveId" clId="{FD30FA29-A3C3-4DDE-A8CF-DA98DF169BBC}" dt="2020-06-04T02:05:54.838" v="1991"/>
          <ac:inkMkLst>
            <pc:docMk/>
            <pc:sldMk cId="1271905691" sldId="309"/>
            <ac:inkMk id="106" creationId="{07A04879-88AA-4C24-A135-84B8C3D8E3FC}"/>
          </ac:inkMkLst>
        </pc:inkChg>
        <pc:inkChg chg="add del mod">
          <ac:chgData name="Alonso Raúl Melgarejo Galván" userId="34f8e7f98b12fabf" providerId="LiveId" clId="{FD30FA29-A3C3-4DDE-A8CF-DA98DF169BBC}" dt="2020-06-04T02:06:59.581" v="2031"/>
          <ac:inkMkLst>
            <pc:docMk/>
            <pc:sldMk cId="1271905691" sldId="309"/>
            <ac:inkMk id="108" creationId="{399942BE-A48E-4428-AC9E-C882B00AA818}"/>
          </ac:inkMkLst>
        </pc:inkChg>
        <pc:inkChg chg="add del mod">
          <ac:chgData name="Alonso Raúl Melgarejo Galván" userId="34f8e7f98b12fabf" providerId="LiveId" clId="{FD30FA29-A3C3-4DDE-A8CF-DA98DF169BBC}" dt="2020-06-04T02:06:59.124" v="2028"/>
          <ac:inkMkLst>
            <pc:docMk/>
            <pc:sldMk cId="1271905691" sldId="309"/>
            <ac:inkMk id="109" creationId="{504AD87F-D14A-45B9-ADE7-AA93D9F71A95}"/>
          </ac:inkMkLst>
        </pc:inkChg>
        <pc:inkChg chg="add del mod">
          <ac:chgData name="Alonso Raúl Melgarejo Galván" userId="34f8e7f98b12fabf" providerId="LiveId" clId="{FD30FA29-A3C3-4DDE-A8CF-DA98DF169BBC}" dt="2020-06-04T02:06:58.723" v="2027"/>
          <ac:inkMkLst>
            <pc:docMk/>
            <pc:sldMk cId="1271905691" sldId="309"/>
            <ac:inkMk id="110" creationId="{212C89E5-3748-467B-8CE9-C621FAE2E3F7}"/>
          </ac:inkMkLst>
        </pc:inkChg>
        <pc:inkChg chg="add del mod">
          <ac:chgData name="Alonso Raúl Melgarejo Galván" userId="34f8e7f98b12fabf" providerId="LiveId" clId="{FD30FA29-A3C3-4DDE-A8CF-DA98DF169BBC}" dt="2020-06-04T02:06:59.773" v="2034"/>
          <ac:inkMkLst>
            <pc:docMk/>
            <pc:sldMk cId="1271905691" sldId="309"/>
            <ac:inkMk id="111" creationId="{4C0D9FA0-3FA4-453C-B34D-95A62F3DD061}"/>
          </ac:inkMkLst>
        </pc:inkChg>
        <pc:inkChg chg="add del mod">
          <ac:chgData name="Alonso Raúl Melgarejo Galván" userId="34f8e7f98b12fabf" providerId="LiveId" clId="{FD30FA29-A3C3-4DDE-A8CF-DA98DF169BBC}" dt="2020-06-04T02:06:59.579" v="2030"/>
          <ac:inkMkLst>
            <pc:docMk/>
            <pc:sldMk cId="1271905691" sldId="309"/>
            <ac:inkMk id="112" creationId="{63438E5D-8E68-4F14-8EC6-1F5A55E10936}"/>
          </ac:inkMkLst>
        </pc:inkChg>
        <pc:inkChg chg="add del mod">
          <ac:chgData name="Alonso Raúl Melgarejo Galván" userId="34f8e7f98b12fabf" providerId="LiveId" clId="{FD30FA29-A3C3-4DDE-A8CF-DA98DF169BBC}" dt="2020-06-04T02:06:59.128" v="2029"/>
          <ac:inkMkLst>
            <pc:docMk/>
            <pc:sldMk cId="1271905691" sldId="309"/>
            <ac:inkMk id="113" creationId="{CA7CEFB1-14F2-4FEA-AA8F-9A386CE4D6F7}"/>
          </ac:inkMkLst>
        </pc:inkChg>
        <pc:inkChg chg="add del mod">
          <ac:chgData name="Alonso Raúl Melgarejo Galván" userId="34f8e7f98b12fabf" providerId="LiveId" clId="{FD30FA29-A3C3-4DDE-A8CF-DA98DF169BBC}" dt="2020-06-04T02:06:58.719" v="2025"/>
          <ac:inkMkLst>
            <pc:docMk/>
            <pc:sldMk cId="1271905691" sldId="309"/>
            <ac:inkMk id="116" creationId="{F14EA781-1D08-4CFB-9190-C27431FAC325}"/>
          </ac:inkMkLst>
        </pc:inkChg>
        <pc:inkChg chg="add del mod">
          <ac:chgData name="Alonso Raúl Melgarejo Galván" userId="34f8e7f98b12fabf" providerId="LiveId" clId="{FD30FA29-A3C3-4DDE-A8CF-DA98DF169BBC}" dt="2020-06-04T02:06:58.722" v="2026"/>
          <ac:inkMkLst>
            <pc:docMk/>
            <pc:sldMk cId="1271905691" sldId="309"/>
            <ac:inkMk id="124" creationId="{90DAF102-6740-4120-B5AB-EF5DF3759CAE}"/>
          </ac:inkMkLst>
        </pc:inkChg>
        <pc:inkChg chg="add del mod">
          <ac:chgData name="Alonso Raúl Melgarejo Galván" userId="34f8e7f98b12fabf" providerId="LiveId" clId="{FD30FA29-A3C3-4DDE-A8CF-DA98DF169BBC}" dt="2020-06-04T02:06:54.671" v="2019"/>
          <ac:inkMkLst>
            <pc:docMk/>
            <pc:sldMk cId="1271905691" sldId="309"/>
            <ac:inkMk id="126" creationId="{7EE6C570-D4E7-4A0F-9963-7225F0D4A157}"/>
          </ac:inkMkLst>
        </pc:inkChg>
        <pc:inkChg chg="add del mod">
          <ac:chgData name="Alonso Raúl Melgarejo Galván" userId="34f8e7f98b12fabf" providerId="LiveId" clId="{FD30FA29-A3C3-4DDE-A8CF-DA98DF169BBC}" dt="2020-06-04T02:06:54.669" v="2017"/>
          <ac:inkMkLst>
            <pc:docMk/>
            <pc:sldMk cId="1271905691" sldId="309"/>
            <ac:inkMk id="127" creationId="{9D24D9F8-DCD1-421D-8FB2-24E24E1C8FD1}"/>
          </ac:inkMkLst>
        </pc:inkChg>
        <pc:inkChg chg="add del mod">
          <ac:chgData name="Alonso Raúl Melgarejo Galván" userId="34f8e7f98b12fabf" providerId="LiveId" clId="{FD30FA29-A3C3-4DDE-A8CF-DA98DF169BBC}" dt="2020-06-04T02:06:53.601" v="2013"/>
          <ac:inkMkLst>
            <pc:docMk/>
            <pc:sldMk cId="1271905691" sldId="309"/>
            <ac:inkMk id="135" creationId="{D419B877-953C-4D91-9567-687A45BA0921}"/>
          </ac:inkMkLst>
        </pc:inkChg>
        <pc:inkChg chg="add del mod">
          <ac:chgData name="Alonso Raúl Melgarejo Galván" userId="34f8e7f98b12fabf" providerId="LiveId" clId="{FD30FA29-A3C3-4DDE-A8CF-DA98DF169BBC}" dt="2020-06-04T02:06:56.575" v="2024"/>
          <ac:inkMkLst>
            <pc:docMk/>
            <pc:sldMk cId="1271905691" sldId="309"/>
            <ac:inkMk id="136" creationId="{B6890131-8B0E-45A1-9DB1-0DF2183D3FDC}"/>
          </ac:inkMkLst>
        </pc:inkChg>
        <pc:inkChg chg="add del mod">
          <ac:chgData name="Alonso Raúl Melgarejo Galván" userId="34f8e7f98b12fabf" providerId="LiveId" clId="{FD30FA29-A3C3-4DDE-A8CF-DA98DF169BBC}" dt="2020-06-04T02:06:55.676" v="2022"/>
          <ac:inkMkLst>
            <pc:docMk/>
            <pc:sldMk cId="1271905691" sldId="309"/>
            <ac:inkMk id="137" creationId="{6AD4EB32-D155-41A7-B1F6-274EA41A7E1B}"/>
          </ac:inkMkLst>
        </pc:inkChg>
        <pc:inkChg chg="add del mod">
          <ac:chgData name="Alonso Raúl Melgarejo Galván" userId="34f8e7f98b12fabf" providerId="LiveId" clId="{FD30FA29-A3C3-4DDE-A8CF-DA98DF169BBC}" dt="2020-06-04T02:06:56.074" v="2023"/>
          <ac:inkMkLst>
            <pc:docMk/>
            <pc:sldMk cId="1271905691" sldId="309"/>
            <ac:inkMk id="139" creationId="{BCCD482B-0A6B-4F53-AD12-D76978E8940E}"/>
          </ac:inkMkLst>
        </pc:inkChg>
        <pc:inkChg chg="add del mod">
          <ac:chgData name="Alonso Raúl Melgarejo Galván" userId="34f8e7f98b12fabf" providerId="LiveId" clId="{FD30FA29-A3C3-4DDE-A8CF-DA98DF169BBC}" dt="2020-06-04T02:06:54.660" v="2015"/>
          <ac:inkMkLst>
            <pc:docMk/>
            <pc:sldMk cId="1271905691" sldId="309"/>
            <ac:inkMk id="140" creationId="{BEBA9B8D-DE92-4EA1-94E2-FEB66AF00B67}"/>
          </ac:inkMkLst>
        </pc:inkChg>
        <pc:inkChg chg="add del mod">
          <ac:chgData name="Alonso Raúl Melgarejo Galván" userId="34f8e7f98b12fabf" providerId="LiveId" clId="{FD30FA29-A3C3-4DDE-A8CF-DA98DF169BBC}" dt="2020-06-04T02:06:54.666" v="2016"/>
          <ac:inkMkLst>
            <pc:docMk/>
            <pc:sldMk cId="1271905691" sldId="309"/>
            <ac:inkMk id="141" creationId="{96DCEC3A-FC7E-471A-AF8A-21E651D651D4}"/>
          </ac:inkMkLst>
        </pc:inkChg>
        <pc:inkChg chg="add del mod">
          <ac:chgData name="Alonso Raúl Melgarejo Galván" userId="34f8e7f98b12fabf" providerId="LiveId" clId="{FD30FA29-A3C3-4DDE-A8CF-DA98DF169BBC}" dt="2020-06-04T02:06:53.599" v="2012"/>
          <ac:inkMkLst>
            <pc:docMk/>
            <pc:sldMk cId="1271905691" sldId="309"/>
            <ac:inkMk id="143" creationId="{4E880DBB-0D63-4671-AE70-61C705987456}"/>
          </ac:inkMkLst>
        </pc:inkChg>
        <pc:inkChg chg="add del mod">
          <ac:chgData name="Alonso Raúl Melgarejo Galván" userId="34f8e7f98b12fabf" providerId="LiveId" clId="{FD30FA29-A3C3-4DDE-A8CF-DA98DF169BBC}" dt="2020-06-04T02:06:54.655" v="2014"/>
          <ac:inkMkLst>
            <pc:docMk/>
            <pc:sldMk cId="1271905691" sldId="309"/>
            <ac:inkMk id="144" creationId="{49662D89-E79B-4A39-856C-2703AF54FBEA}"/>
          </ac:inkMkLst>
        </pc:inkChg>
        <pc:inkChg chg="add del mod">
          <ac:chgData name="Alonso Raúl Melgarejo Galván" userId="34f8e7f98b12fabf" providerId="LiveId" clId="{FD30FA29-A3C3-4DDE-A8CF-DA98DF169BBC}" dt="2020-06-04T02:06:54.672" v="2020"/>
          <ac:inkMkLst>
            <pc:docMk/>
            <pc:sldMk cId="1271905691" sldId="309"/>
            <ac:inkMk id="145" creationId="{FD04D34B-B781-405C-8AFA-3D03B3BBF3A2}"/>
          </ac:inkMkLst>
        </pc:inkChg>
        <pc:inkChg chg="add del mod">
          <ac:chgData name="Alonso Raúl Melgarejo Galván" userId="34f8e7f98b12fabf" providerId="LiveId" clId="{FD30FA29-A3C3-4DDE-A8CF-DA98DF169BBC}" dt="2020-06-04T02:06:54.670" v="2018"/>
          <ac:inkMkLst>
            <pc:docMk/>
            <pc:sldMk cId="1271905691" sldId="309"/>
            <ac:inkMk id="146" creationId="{E5ABE2CF-497A-46D3-B547-71DDB6BB8EE2}"/>
          </ac:inkMkLst>
        </pc:inkChg>
        <pc:inkChg chg="add del mod">
          <ac:chgData name="Alonso Raúl Melgarejo Galván" userId="34f8e7f98b12fabf" providerId="LiveId" clId="{FD30FA29-A3C3-4DDE-A8CF-DA98DF169BBC}" dt="2020-06-04T02:06:54.976" v="2021"/>
          <ac:inkMkLst>
            <pc:docMk/>
            <pc:sldMk cId="1271905691" sldId="309"/>
            <ac:inkMk id="147" creationId="{B597BB8C-AADF-4882-945A-F8B2771578A8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48" creationId="{D7071F76-34FE-4BFF-89A3-448CA7532F6D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49" creationId="{877A96EE-4788-40F7-A8C6-CA2A3D4B2C11}"/>
          </ac:inkMkLst>
        </pc:inkChg>
        <pc:inkChg chg="add">
          <ac:chgData name="Alonso Raúl Melgarejo Galván" userId="34f8e7f98b12fabf" providerId="LiveId" clId="{FD30FA29-A3C3-4DDE-A8CF-DA98DF169BBC}" dt="2020-06-04T02:06:24.179" v="2011" actId="9405"/>
          <ac:inkMkLst>
            <pc:docMk/>
            <pc:sldMk cId="1271905691" sldId="309"/>
            <ac:inkMk id="151" creationId="{9A039030-5E31-4A56-B4D9-EBDC2A76DD5B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52" creationId="{713DE132-79D7-49E9-AE23-DA96D9B5DC66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53" creationId="{0D3D1129-AC43-4D8D-9F44-CD45631A2048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54" creationId="{8A247083-9E69-4735-A293-61D51B9D5507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55" creationId="{8317418B-B8B7-43E1-B8C2-6EE05CC228A6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56" creationId="{3F12F8D0-4185-4DA4-99B6-CC3429B731F5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57" creationId="{F923F817-1386-4D7B-94B6-FBC3B7926107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59" creationId="{E599A6E8-D588-4276-BF25-0873DDD31D02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60" creationId="{E4D9E07D-D3D9-4B52-94C8-1E9698896319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61" creationId="{32F6C7EC-542C-4704-9DAE-115361170AFB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62" creationId="{F825AA65-B438-4E6A-8718-61C63E103402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63" creationId="{48BA612C-BF88-4004-ACE2-7F37005FF320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64" creationId="{8AB87089-0E73-4A46-A6D9-F997B6367AEE}"/>
          </ac:inkMkLst>
        </pc:inkChg>
        <pc:inkChg chg="add del mod">
          <ac:chgData name="Alonso Raúl Melgarejo Galván" userId="34f8e7f98b12fabf" providerId="LiveId" clId="{FD30FA29-A3C3-4DDE-A8CF-DA98DF169BBC}" dt="2020-06-04T02:08:20.464" v="2079"/>
          <ac:inkMkLst>
            <pc:docMk/>
            <pc:sldMk cId="1271905691" sldId="309"/>
            <ac:inkMk id="166" creationId="{BA295E8F-2ACF-431E-A55F-82264A7CFFE8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68" creationId="{3A2C4121-1CEC-4291-8324-166AD359D5A1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69" creationId="{4963B8F0-6BB8-4337-A235-74462744D085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70" creationId="{54FE422A-5587-416B-9A16-0B198A8B030E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71" creationId="{5A81352B-4611-46AD-AE35-0213B5CCBE8D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72" creationId="{A862E9A0-F813-420D-8BAD-1B9559D1611B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73" creationId="{C98076BF-E139-4DCF-BD0B-6B8E178CA814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74" creationId="{549078FC-6BA2-4D37-8F51-D815F1444A65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75" creationId="{9B11B831-A74F-4D04-9063-9172ABFED859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76" creationId="{E7210B8F-9319-407C-8F27-E9F44A169987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77" creationId="{C12ACEB9-E41E-43B9-A372-85AACB5EEF1A}"/>
          </ac:inkMkLst>
        </pc:inkChg>
        <pc:inkChg chg="add del mod">
          <ac:chgData name="Alonso Raúl Melgarejo Galván" userId="34f8e7f98b12fabf" providerId="LiveId" clId="{FD30FA29-A3C3-4DDE-A8CF-DA98DF169BBC}" dt="2020-06-04T02:09:54.710" v="2139"/>
          <ac:inkMkLst>
            <pc:docMk/>
            <pc:sldMk cId="1271905691" sldId="309"/>
            <ac:inkMk id="179" creationId="{7298A728-584F-4729-8925-C5C5D723415E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81" creationId="{3B162076-8D1D-460B-8B02-0797BDCB05D2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82" creationId="{7FDA8895-5D74-4E3F-9C38-AAC4EEBF837D}"/>
          </ac:inkMkLst>
        </pc:inkChg>
        <pc:inkChg chg="add mod">
          <ac:chgData name="Alonso Raúl Melgarejo Galván" userId="34f8e7f98b12fabf" providerId="LiveId" clId="{FD30FA29-A3C3-4DDE-A8CF-DA98DF169BBC}" dt="2020-06-04T02:09:12.610" v="2099"/>
          <ac:inkMkLst>
            <pc:docMk/>
            <pc:sldMk cId="1271905691" sldId="309"/>
            <ac:inkMk id="184" creationId="{A89B4D0E-45DF-497A-907F-8EEB155CF2C4}"/>
          </ac:inkMkLst>
        </pc:inkChg>
        <pc:inkChg chg="add del mod">
          <ac:chgData name="Alonso Raúl Melgarejo Galván" userId="34f8e7f98b12fabf" providerId="LiveId" clId="{FD30FA29-A3C3-4DDE-A8CF-DA98DF169BBC}" dt="2020-06-04T02:09:43.846" v="2131"/>
          <ac:inkMkLst>
            <pc:docMk/>
            <pc:sldMk cId="1271905691" sldId="309"/>
            <ac:inkMk id="186" creationId="{A803416A-6E1C-4CA0-BE8B-51F683A587BB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88" creationId="{087A7EBB-F20A-41D7-8415-EEF803DB3AB1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89" creationId="{D3F5056A-8DAE-44F7-88DE-95CB30AA89E0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90" creationId="{8C8FCED4-8212-48F1-A4D5-A27627322D1F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91" creationId="{F3DFAEAA-E9B4-4B56-9976-4DED7C0BA705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92" creationId="{F879F756-ED35-4ECB-93E2-C5A6873585EA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93" creationId="{D222BD05-C100-435C-9AD4-D11AB61DCE5E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94" creationId="{131F1E8C-5F7E-42A0-9A30-6670018D76C0}"/>
          </ac:inkMkLst>
        </pc:inkChg>
        <pc:inkChg chg="add del mod">
          <ac:chgData name="Alonso Raúl Melgarejo Galván" userId="34f8e7f98b12fabf" providerId="LiveId" clId="{FD30FA29-A3C3-4DDE-A8CF-DA98DF169BBC}" dt="2020-06-04T02:09:44.846" v="2134"/>
          <ac:inkMkLst>
            <pc:docMk/>
            <pc:sldMk cId="1271905691" sldId="309"/>
            <ac:inkMk id="195" creationId="{64FFCDB5-B453-4A17-903E-5C901907C235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97" creationId="{C2599ED6-8C8E-4FDC-9686-8610EDEA0121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98" creationId="{11015A08-FB8C-4290-9313-B504A037DD2F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199" creationId="{AAE7F526-8CFF-4841-87FF-026D13E4AB4D}"/>
          </ac:inkMkLst>
        </pc:inkChg>
        <pc:inkChg chg="add del mod">
          <ac:chgData name="Alonso Raúl Melgarejo Galván" userId="34f8e7f98b12fabf" providerId="LiveId" clId="{FD30FA29-A3C3-4DDE-A8CF-DA98DF169BBC}" dt="2020-06-04T02:09:56.162" v="2142"/>
          <ac:inkMkLst>
            <pc:docMk/>
            <pc:sldMk cId="1271905691" sldId="309"/>
            <ac:inkMk id="200" creationId="{317CA001-C624-4A67-BA5F-A01F4ADF1BE3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201" creationId="{CF421013-2545-4A49-B273-CC89068DD82B}"/>
          </ac:inkMkLst>
        </pc:inkChg>
        <pc:inkChg chg="add del mod">
          <ac:chgData name="Alonso Raúl Melgarejo Galván" userId="34f8e7f98b12fabf" providerId="LiveId" clId="{FD30FA29-A3C3-4DDE-A8CF-DA98DF169BBC}" dt="2020-06-04T02:09:54.706" v="2138"/>
          <ac:inkMkLst>
            <pc:docMk/>
            <pc:sldMk cId="1271905691" sldId="309"/>
            <ac:inkMk id="202" creationId="{711598B6-A82C-414E-8B42-881212B023EA}"/>
          </ac:inkMkLst>
        </pc:inkChg>
        <pc:inkChg chg="add del mod">
          <ac:chgData name="Alonso Raúl Melgarejo Galván" userId="34f8e7f98b12fabf" providerId="LiveId" clId="{FD30FA29-A3C3-4DDE-A8CF-DA98DF169BBC}" dt="2020-06-04T02:09:54.587" v="2137"/>
          <ac:inkMkLst>
            <pc:docMk/>
            <pc:sldMk cId="1271905691" sldId="309"/>
            <ac:inkMk id="203" creationId="{3EAEFD8D-A865-41E8-8AD3-DBE1312B52BE}"/>
          </ac:inkMkLst>
        </pc:inkChg>
        <pc:inkChg chg="add del mod">
          <ac:chgData name="Alonso Raúl Melgarejo Galván" userId="34f8e7f98b12fabf" providerId="LiveId" clId="{FD30FA29-A3C3-4DDE-A8CF-DA98DF169BBC}" dt="2020-06-04T02:09:55.961" v="2141"/>
          <ac:inkMkLst>
            <pc:docMk/>
            <pc:sldMk cId="1271905691" sldId="309"/>
            <ac:inkMk id="204" creationId="{9999FE0D-D7E5-438C-A458-22309DF705AF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205" creationId="{963AA2B0-1185-4F3D-8099-8418BD4AFD4F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206" creationId="{8D7A4361-1A96-44BE-A8EE-715C69DDE8AD}"/>
          </ac:inkMkLst>
        </pc:inkChg>
        <pc:inkChg chg="add del mod">
          <ac:chgData name="Alonso Raúl Melgarejo Galván" userId="34f8e7f98b12fabf" providerId="LiveId" clId="{FD30FA29-A3C3-4DDE-A8CF-DA98DF169BBC}" dt="2020-06-04T02:09:55.653" v="2140"/>
          <ac:inkMkLst>
            <pc:docMk/>
            <pc:sldMk cId="1271905691" sldId="309"/>
            <ac:inkMk id="207" creationId="{2DBE698C-DB1C-43FE-9C7E-249883DCF27C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208" creationId="{747484B7-5AE4-4B95-ABF5-E570AE0BED8B}"/>
          </ac:inkMkLst>
        </pc:inkChg>
        <pc:inkChg chg="add del mod">
          <ac:chgData name="Alonso Raúl Melgarejo Galván" userId="34f8e7f98b12fabf" providerId="LiveId" clId="{FD30FA29-A3C3-4DDE-A8CF-DA98DF169BBC}" dt="2020-06-04T02:09:44.843" v="2133"/>
          <ac:inkMkLst>
            <pc:docMk/>
            <pc:sldMk cId="1271905691" sldId="309"/>
            <ac:inkMk id="210" creationId="{3646A279-8EE1-4F1E-BF43-8FB08780FC53}"/>
          </ac:inkMkLst>
        </pc:inkChg>
        <pc:inkChg chg="add del mod">
          <ac:chgData name="Alonso Raúl Melgarejo Galván" userId="34f8e7f98b12fabf" providerId="LiveId" clId="{FD30FA29-A3C3-4DDE-A8CF-DA98DF169BBC}" dt="2020-06-04T02:09:44.636" v="2132"/>
          <ac:inkMkLst>
            <pc:docMk/>
            <pc:sldMk cId="1271905691" sldId="309"/>
            <ac:inkMk id="211" creationId="{8BE75451-1306-4D28-A300-C2397F8865BF}"/>
          </ac:inkMkLst>
        </pc:inkChg>
        <pc:inkChg chg="add del mod">
          <ac:chgData name="Alonso Raúl Melgarejo Galván" userId="34f8e7f98b12fabf" providerId="LiveId" clId="{FD30FA29-A3C3-4DDE-A8CF-DA98DF169BBC}" dt="2020-06-04T02:09:43.845" v="2130"/>
          <ac:inkMkLst>
            <pc:docMk/>
            <pc:sldMk cId="1271905691" sldId="309"/>
            <ac:inkMk id="212" creationId="{18D27835-B9B6-4ED5-822A-421EF722E3FD}"/>
          </ac:inkMkLst>
        </pc:inkChg>
        <pc:inkChg chg="add del mod">
          <ac:chgData name="Alonso Raúl Melgarejo Galván" userId="34f8e7f98b12fabf" providerId="LiveId" clId="{FD30FA29-A3C3-4DDE-A8CF-DA98DF169BBC}" dt="2020-06-04T02:09:43.447" v="2128"/>
          <ac:inkMkLst>
            <pc:docMk/>
            <pc:sldMk cId="1271905691" sldId="309"/>
            <ac:inkMk id="213" creationId="{907D0DE2-46BA-4185-9D76-5648B3F92118}"/>
          </ac:inkMkLst>
        </pc:inkChg>
        <pc:inkChg chg="add del mod">
          <ac:chgData name="Alonso Raúl Melgarejo Galván" userId="34f8e7f98b12fabf" providerId="LiveId" clId="{FD30FA29-A3C3-4DDE-A8CF-DA98DF169BBC}" dt="2020-06-04T02:09:43.602" v="2129"/>
          <ac:inkMkLst>
            <pc:docMk/>
            <pc:sldMk cId="1271905691" sldId="309"/>
            <ac:inkMk id="214" creationId="{A8B39674-F8B5-4EF5-8373-649BC646E311}"/>
          </ac:inkMkLst>
        </pc:inkChg>
        <pc:inkChg chg="add mod">
          <ac:chgData name="Alonso Raúl Melgarejo Galván" userId="34f8e7f98b12fabf" providerId="LiveId" clId="{FD30FA29-A3C3-4DDE-A8CF-DA98DF169BBC}" dt="2020-06-04T02:10:00.607" v="2144"/>
          <ac:inkMkLst>
            <pc:docMk/>
            <pc:sldMk cId="1271905691" sldId="309"/>
            <ac:inkMk id="216" creationId="{5522BBA0-CB11-471F-B0FD-648ED6D6C554}"/>
          </ac:inkMkLst>
        </pc:inkChg>
        <pc:inkChg chg="add mod">
          <ac:chgData name="Alonso Raúl Melgarejo Galván" userId="34f8e7f98b12fabf" providerId="LiveId" clId="{FD30FA29-A3C3-4DDE-A8CF-DA98DF169BBC}" dt="2020-06-04T02:10:16.454" v="2147"/>
          <ac:inkMkLst>
            <pc:docMk/>
            <pc:sldMk cId="1271905691" sldId="309"/>
            <ac:inkMk id="218" creationId="{5170E8D2-CE9A-40DB-92FF-9A54434A3182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220" creationId="{B6F85C48-ECD3-4D69-9CE0-3CE72275D591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221" creationId="{B2EF2A63-2BA5-4991-A657-91C81DDC487F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223" creationId="{81F8D6D0-D170-494D-9869-2E01BAE65378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225" creationId="{91CFE0F3-2034-4661-95FE-1038F0E0D934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226" creationId="{4FB40368-C46B-4C13-991A-079604CF2E4C}"/>
          </ac:inkMkLst>
        </pc:inkChg>
        <pc:inkChg chg="add mod">
          <ac:chgData name="Alonso Raúl Melgarejo Galván" userId="34f8e7f98b12fabf" providerId="LiveId" clId="{FD30FA29-A3C3-4DDE-A8CF-DA98DF169BBC}" dt="2020-06-04T02:10:31.699" v="2153"/>
          <ac:inkMkLst>
            <pc:docMk/>
            <pc:sldMk cId="1271905691" sldId="309"/>
            <ac:inkMk id="227" creationId="{99D9601A-C233-4880-841F-DE36543E5E1B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15:03.365" v="2244" actId="9405"/>
        <pc:sldMkLst>
          <pc:docMk/>
          <pc:sldMk cId="2705727256" sldId="310"/>
        </pc:sldMkLst>
        <pc:grpChg chg="del mod">
          <ac:chgData name="Alonso Raúl Melgarejo Galván" userId="34f8e7f98b12fabf" providerId="LiveId" clId="{FD30FA29-A3C3-4DDE-A8CF-DA98DF169BBC}" dt="2020-06-04T02:11:19.611" v="2168"/>
          <ac:grpSpMkLst>
            <pc:docMk/>
            <pc:sldMk cId="2705727256" sldId="310"/>
            <ac:grpSpMk id="21" creationId="{DED607D2-B68B-4FCA-B0E4-3E3E1CF0A243}"/>
          </ac:grpSpMkLst>
        </pc:grpChg>
        <pc:grpChg chg="del mod">
          <ac:chgData name="Alonso Raúl Melgarejo Galván" userId="34f8e7f98b12fabf" providerId="LiveId" clId="{FD30FA29-A3C3-4DDE-A8CF-DA98DF169BBC}" dt="2020-06-04T02:11:25.220" v="2170"/>
          <ac:grpSpMkLst>
            <pc:docMk/>
            <pc:sldMk cId="2705727256" sldId="310"/>
            <ac:grpSpMk id="26" creationId="{F2191149-8A08-4601-B206-4787D81F4062}"/>
          </ac:grpSpMkLst>
        </pc:grpChg>
        <pc:grpChg chg="del mod">
          <ac:chgData name="Alonso Raúl Melgarejo Galván" userId="34f8e7f98b12fabf" providerId="LiveId" clId="{FD30FA29-A3C3-4DDE-A8CF-DA98DF169BBC}" dt="2020-06-04T02:11:45.363" v="2173"/>
          <ac:grpSpMkLst>
            <pc:docMk/>
            <pc:sldMk cId="2705727256" sldId="310"/>
            <ac:grpSpMk id="28" creationId="{4186378A-2C9A-462B-BDE8-17601721EDFB}"/>
          </ac:grpSpMkLst>
        </pc:grpChg>
        <pc:grpChg chg="mod">
          <ac:chgData name="Alonso Raúl Melgarejo Galván" userId="34f8e7f98b12fabf" providerId="LiveId" clId="{FD30FA29-A3C3-4DDE-A8CF-DA98DF169BBC}" dt="2020-06-04T02:11:45.363" v="2173"/>
          <ac:grpSpMkLst>
            <pc:docMk/>
            <pc:sldMk cId="2705727256" sldId="310"/>
            <ac:grpSpMk id="31" creationId="{2F345D11-1D30-4072-B372-9466ECBDF356}"/>
          </ac:grpSpMkLst>
        </pc:grpChg>
        <pc:grpChg chg="del mod">
          <ac:chgData name="Alonso Raúl Melgarejo Galván" userId="34f8e7f98b12fabf" providerId="LiveId" clId="{FD30FA29-A3C3-4DDE-A8CF-DA98DF169BBC}" dt="2020-06-04T02:12:06.569" v="2181"/>
          <ac:grpSpMkLst>
            <pc:docMk/>
            <pc:sldMk cId="2705727256" sldId="310"/>
            <ac:grpSpMk id="43" creationId="{AE17D189-634D-4ABF-90A6-668D6E29F854}"/>
          </ac:grpSpMkLst>
        </pc:grpChg>
        <pc:grpChg chg="del mod">
          <ac:chgData name="Alonso Raúl Melgarejo Galván" userId="34f8e7f98b12fabf" providerId="LiveId" clId="{FD30FA29-A3C3-4DDE-A8CF-DA98DF169BBC}" dt="2020-06-04T02:12:10.609" v="2184"/>
          <ac:grpSpMkLst>
            <pc:docMk/>
            <pc:sldMk cId="2705727256" sldId="310"/>
            <ac:grpSpMk id="47" creationId="{E25EB344-5B7E-4181-9BE3-F246A61DDE81}"/>
          </ac:grpSpMkLst>
        </pc:grpChg>
        <pc:grpChg chg="del mod">
          <ac:chgData name="Alonso Raúl Melgarejo Galván" userId="34f8e7f98b12fabf" providerId="LiveId" clId="{FD30FA29-A3C3-4DDE-A8CF-DA98DF169BBC}" dt="2020-06-04T02:12:13.920" v="2188"/>
          <ac:grpSpMkLst>
            <pc:docMk/>
            <pc:sldMk cId="2705727256" sldId="310"/>
            <ac:grpSpMk id="50" creationId="{FFCBBDB2-6055-4527-92C0-E3DEB58F4846}"/>
          </ac:grpSpMkLst>
        </pc:grpChg>
        <pc:grpChg chg="del mod">
          <ac:chgData name="Alonso Raúl Melgarejo Galván" userId="34f8e7f98b12fabf" providerId="LiveId" clId="{FD30FA29-A3C3-4DDE-A8CF-DA98DF169BBC}" dt="2020-06-04T02:12:26.616" v="2192"/>
          <ac:grpSpMkLst>
            <pc:docMk/>
            <pc:sldMk cId="2705727256" sldId="310"/>
            <ac:grpSpMk id="54" creationId="{839BCFD2-23C4-4FD5-83C5-E850019E855B}"/>
          </ac:grpSpMkLst>
        </pc:grpChg>
        <pc:grpChg chg="del mod">
          <ac:chgData name="Alonso Raúl Melgarejo Galván" userId="34f8e7f98b12fabf" providerId="LiveId" clId="{FD30FA29-A3C3-4DDE-A8CF-DA98DF169BBC}" dt="2020-06-04T02:12:34.863" v="2194"/>
          <ac:grpSpMkLst>
            <pc:docMk/>
            <pc:sldMk cId="2705727256" sldId="310"/>
            <ac:grpSpMk id="59" creationId="{679B56F0-D3DC-4056-896E-3ADD18C206C1}"/>
          </ac:grpSpMkLst>
        </pc:grpChg>
        <pc:grpChg chg="del mod">
          <ac:chgData name="Alonso Raúl Melgarejo Galván" userId="34f8e7f98b12fabf" providerId="LiveId" clId="{FD30FA29-A3C3-4DDE-A8CF-DA98DF169BBC}" dt="2020-06-04T02:12:39.144" v="2198"/>
          <ac:grpSpMkLst>
            <pc:docMk/>
            <pc:sldMk cId="2705727256" sldId="310"/>
            <ac:grpSpMk id="77" creationId="{74EB2263-0755-4FA4-ADF2-C5D5B60E2847}"/>
          </ac:grpSpMkLst>
        </pc:grpChg>
        <pc:grpChg chg="del mod">
          <ac:chgData name="Alonso Raúl Melgarejo Galván" userId="34f8e7f98b12fabf" providerId="LiveId" clId="{FD30FA29-A3C3-4DDE-A8CF-DA98DF169BBC}" dt="2020-06-04T02:13:02.317" v="2209"/>
          <ac:grpSpMkLst>
            <pc:docMk/>
            <pc:sldMk cId="2705727256" sldId="310"/>
            <ac:grpSpMk id="81" creationId="{EC54548C-AEC6-4B0A-9CE7-5A6054DD7FD4}"/>
          </ac:grpSpMkLst>
        </pc:grpChg>
        <pc:grpChg chg="del mod">
          <ac:chgData name="Alonso Raúl Melgarejo Galván" userId="34f8e7f98b12fabf" providerId="LiveId" clId="{FD30FA29-A3C3-4DDE-A8CF-DA98DF169BBC}" dt="2020-06-04T02:14:18.970" v="2230"/>
          <ac:grpSpMkLst>
            <pc:docMk/>
            <pc:sldMk cId="2705727256" sldId="310"/>
            <ac:grpSpMk id="83" creationId="{658D5D50-492B-4C3B-8EE2-9FB2E880C0A1}"/>
          </ac:grpSpMkLst>
        </pc:grpChg>
        <pc:grpChg chg="del mod">
          <ac:chgData name="Alonso Raúl Melgarejo Galván" userId="34f8e7f98b12fabf" providerId="LiveId" clId="{FD30FA29-A3C3-4DDE-A8CF-DA98DF169BBC}" dt="2020-06-04T02:13:13.191" v="2214"/>
          <ac:grpSpMkLst>
            <pc:docMk/>
            <pc:sldMk cId="2705727256" sldId="310"/>
            <ac:grpSpMk id="86" creationId="{C0E18A75-3E3F-48A3-BFD2-97F47F09CF43}"/>
          </ac:grpSpMkLst>
        </pc:grpChg>
        <pc:grpChg chg="mod">
          <ac:chgData name="Alonso Raúl Melgarejo Galván" userId="34f8e7f98b12fabf" providerId="LiveId" clId="{FD30FA29-A3C3-4DDE-A8CF-DA98DF169BBC}" dt="2020-06-04T02:13:13.191" v="2214"/>
          <ac:grpSpMkLst>
            <pc:docMk/>
            <pc:sldMk cId="2705727256" sldId="310"/>
            <ac:grpSpMk id="88" creationId="{9EEB2440-405B-4834-9684-5882271A4A72}"/>
          </ac:grpSpMkLst>
        </pc:grpChg>
        <pc:grpChg chg="mod">
          <ac:chgData name="Alonso Raúl Melgarejo Galván" userId="34f8e7f98b12fabf" providerId="LiveId" clId="{FD30FA29-A3C3-4DDE-A8CF-DA98DF169BBC}" dt="2020-06-04T02:13:23.393" v="2226"/>
          <ac:grpSpMkLst>
            <pc:docMk/>
            <pc:sldMk cId="2705727256" sldId="310"/>
            <ac:grpSpMk id="100" creationId="{AA87F23E-A790-4ABF-BC4C-1B80FDC71525}"/>
          </ac:grpSpMkLst>
        </pc:grpChg>
        <pc:grpChg chg="mod">
          <ac:chgData name="Alonso Raúl Melgarejo Galván" userId="34f8e7f98b12fabf" providerId="LiveId" clId="{FD30FA29-A3C3-4DDE-A8CF-DA98DF169BBC}" dt="2020-06-04T02:14:18.970" v="2230"/>
          <ac:grpSpMkLst>
            <pc:docMk/>
            <pc:sldMk cId="2705727256" sldId="310"/>
            <ac:grpSpMk id="104" creationId="{833CD71F-9234-4348-A79E-A84FAA37110F}"/>
          </ac:grpSpMkLst>
        </pc:grpChg>
        <pc:grpChg chg="mod">
          <ac:chgData name="Alonso Raúl Melgarejo Galván" userId="34f8e7f98b12fabf" providerId="LiveId" clId="{FD30FA29-A3C3-4DDE-A8CF-DA98DF169BBC}" dt="2020-06-04T02:14:26.914" v="2240"/>
          <ac:grpSpMkLst>
            <pc:docMk/>
            <pc:sldMk cId="2705727256" sldId="310"/>
            <ac:grpSpMk id="114" creationId="{D1C45D50-638C-4C7B-A419-0C3ED4812C4C}"/>
          </ac:grpSpMkLst>
        </pc:grpChg>
        <pc:grpChg chg="mod">
          <ac:chgData name="Alonso Raúl Melgarejo Galván" userId="34f8e7f98b12fabf" providerId="LiveId" clId="{FD30FA29-A3C3-4DDE-A8CF-DA98DF169BBC}" dt="2020-06-04T02:14:45.990" v="2243"/>
          <ac:grpSpMkLst>
            <pc:docMk/>
            <pc:sldMk cId="2705727256" sldId="310"/>
            <ac:grpSpMk id="117" creationId="{87342197-6257-45AE-9775-45A47BB46921}"/>
          </ac:grpSpMkLst>
        </pc:grp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3" creationId="{E62F664C-D37F-44C6-8C55-D90D76432F44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5" creationId="{0ADEC19C-3B36-45D8-A87D-1351EE5DE48B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6" creationId="{E7113365-3F28-4441-A2CA-2098C6677120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7" creationId="{462C3320-1B58-46B0-953A-11D226B3FE8C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8" creationId="{9D29EF5E-ADCA-43BD-86FC-B5FB5FDCE611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9" creationId="{CC735069-8DEE-41C0-A1F6-A777F711EFC5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14" creationId="{15D89604-2035-4C8D-ADD9-C7616BC77B66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16" creationId="{3A521C9E-C480-4963-B7D6-B283E2178269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19" creationId="{615218AC-C17F-4699-A300-46B136D50343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20" creationId="{8C361BEE-7300-414A-81DB-56AD6D1F371B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23" creationId="{B0518234-5690-464D-8875-A37B99372742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24" creationId="{DF01AED6-D6C2-4093-9825-7D60AB497A2F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25" creationId="{9F120458-0101-4947-8D2D-DD4B7F0C8377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27" creationId="{EB4C6581-FC5F-4A64-B9BE-7AFCD9AD2B8F}"/>
          </ac:inkMkLst>
        </pc:inkChg>
        <pc:inkChg chg="add">
          <ac:chgData name="Alonso Raúl Melgarejo Galván" userId="34f8e7f98b12fabf" providerId="LiveId" clId="{FD30FA29-A3C3-4DDE-A8CF-DA98DF169BBC}" dt="2020-06-04T02:11:41.048" v="2171" actId="9405"/>
          <ac:inkMkLst>
            <pc:docMk/>
            <pc:sldMk cId="2705727256" sldId="310"/>
            <ac:inkMk id="29" creationId="{9EDC4B6B-84D0-47B7-AEAE-C5F5C068BB01}"/>
          </ac:inkMkLst>
        </pc:inkChg>
        <pc:inkChg chg="add mod">
          <ac:chgData name="Alonso Raúl Melgarejo Galván" userId="34f8e7f98b12fabf" providerId="LiveId" clId="{FD30FA29-A3C3-4DDE-A8CF-DA98DF169BBC}" dt="2020-06-04T02:11:45.363" v="2173"/>
          <ac:inkMkLst>
            <pc:docMk/>
            <pc:sldMk cId="2705727256" sldId="310"/>
            <ac:inkMk id="30" creationId="{9103073A-DD0B-4241-A25C-B38F92EFB89B}"/>
          </ac:inkMkLst>
        </pc:inkChg>
        <pc:inkChg chg="add">
          <ac:chgData name="Alonso Raúl Melgarejo Galván" userId="34f8e7f98b12fabf" providerId="LiveId" clId="{FD30FA29-A3C3-4DDE-A8CF-DA98DF169BBC}" dt="2020-06-04T02:11:48.796" v="2174" actId="9405"/>
          <ac:inkMkLst>
            <pc:docMk/>
            <pc:sldMk cId="2705727256" sldId="310"/>
            <ac:inkMk id="33" creationId="{FA2A26FC-4C86-4AC2-952E-0EE6CBEAFF76}"/>
          </ac:inkMkLst>
        </pc:inkChg>
        <pc:inkChg chg="add mod">
          <ac:chgData name="Alonso Raúl Melgarejo Galván" userId="34f8e7f98b12fabf" providerId="LiveId" clId="{FD30FA29-A3C3-4DDE-A8CF-DA98DF169BBC}" dt="2020-06-04T02:14:18.970" v="2230"/>
          <ac:inkMkLst>
            <pc:docMk/>
            <pc:sldMk cId="2705727256" sldId="310"/>
            <ac:inkMk id="34" creationId="{795228AE-DC8D-4419-9B11-B9D14300436B}"/>
          </ac:inkMkLst>
        </pc:inkChg>
        <pc:inkChg chg="add mod">
          <ac:chgData name="Alonso Raúl Melgarejo Galván" userId="34f8e7f98b12fabf" providerId="LiveId" clId="{FD30FA29-A3C3-4DDE-A8CF-DA98DF169BBC}" dt="2020-06-04T02:14:18.970" v="2230"/>
          <ac:inkMkLst>
            <pc:docMk/>
            <pc:sldMk cId="2705727256" sldId="310"/>
            <ac:inkMk id="42" creationId="{45632524-1296-4CA7-ACF7-DA535EC2A626}"/>
          </ac:inkMkLst>
        </pc:inkChg>
        <pc:inkChg chg="add del mod">
          <ac:chgData name="Alonso Raúl Melgarejo Galván" userId="34f8e7f98b12fabf" providerId="LiveId" clId="{FD30FA29-A3C3-4DDE-A8CF-DA98DF169BBC}" dt="2020-06-04T02:12:42.805" v="2202"/>
          <ac:inkMkLst>
            <pc:docMk/>
            <pc:sldMk cId="2705727256" sldId="310"/>
            <ac:inkMk id="44" creationId="{79EF93E3-92C6-402F-811C-C9EF3F3FF2D8}"/>
          </ac:inkMkLst>
        </pc:inkChg>
        <pc:inkChg chg="add mod">
          <ac:chgData name="Alonso Raúl Melgarejo Galván" userId="34f8e7f98b12fabf" providerId="LiveId" clId="{FD30FA29-A3C3-4DDE-A8CF-DA98DF169BBC}" dt="2020-06-04T02:13:02.317" v="2209"/>
          <ac:inkMkLst>
            <pc:docMk/>
            <pc:sldMk cId="2705727256" sldId="310"/>
            <ac:inkMk id="45" creationId="{CA068B81-2A9D-4A79-9A20-00304B95EBFB}"/>
          </ac:inkMkLst>
        </pc:inkChg>
        <pc:inkChg chg="add del mod">
          <ac:chgData name="Alonso Raúl Melgarejo Galván" userId="34f8e7f98b12fabf" providerId="LiveId" clId="{FD30FA29-A3C3-4DDE-A8CF-DA98DF169BBC}" dt="2020-06-04T02:12:49.637" v="2206"/>
          <ac:inkMkLst>
            <pc:docMk/>
            <pc:sldMk cId="2705727256" sldId="310"/>
            <ac:inkMk id="46" creationId="{13255A79-DF37-4653-8972-CA26C33DF3C6}"/>
          </ac:inkMkLst>
        </pc:inkChg>
        <pc:inkChg chg="add mod">
          <ac:chgData name="Alonso Raúl Melgarejo Galván" userId="34f8e7f98b12fabf" providerId="LiveId" clId="{FD30FA29-A3C3-4DDE-A8CF-DA98DF169BBC}" dt="2020-06-04T02:14:18.970" v="2230"/>
          <ac:inkMkLst>
            <pc:docMk/>
            <pc:sldMk cId="2705727256" sldId="310"/>
            <ac:inkMk id="48" creationId="{A6A17FE1-3F3C-40DE-9E16-DE0057AC37A8}"/>
          </ac:inkMkLst>
        </pc:inkChg>
        <pc:inkChg chg="add mod">
          <ac:chgData name="Alonso Raúl Melgarejo Galván" userId="34f8e7f98b12fabf" providerId="LiveId" clId="{FD30FA29-A3C3-4DDE-A8CF-DA98DF169BBC}" dt="2020-06-04T02:14:18.970" v="2230"/>
          <ac:inkMkLst>
            <pc:docMk/>
            <pc:sldMk cId="2705727256" sldId="310"/>
            <ac:inkMk id="49" creationId="{42C3A6AC-8E78-461F-A259-A486F2A31EC5}"/>
          </ac:inkMkLst>
        </pc:inkChg>
        <pc:inkChg chg="add del mod">
          <ac:chgData name="Alonso Raúl Melgarejo Galván" userId="34f8e7f98b12fabf" providerId="LiveId" clId="{FD30FA29-A3C3-4DDE-A8CF-DA98DF169BBC}" dt="2020-06-04T02:12:42.193" v="2199"/>
          <ac:inkMkLst>
            <pc:docMk/>
            <pc:sldMk cId="2705727256" sldId="310"/>
            <ac:inkMk id="51" creationId="{7D1DFC86-83F7-41C0-B2A4-14D93671A2B4}"/>
          </ac:inkMkLst>
        </pc:inkChg>
        <pc:inkChg chg="add mod">
          <ac:chgData name="Alonso Raúl Melgarejo Galván" userId="34f8e7f98b12fabf" providerId="LiveId" clId="{FD30FA29-A3C3-4DDE-A8CF-DA98DF169BBC}" dt="2020-06-04T02:13:02.317" v="2209"/>
          <ac:inkMkLst>
            <pc:docMk/>
            <pc:sldMk cId="2705727256" sldId="310"/>
            <ac:inkMk id="52" creationId="{A15BBB99-A1AD-4C74-BF4A-397E2A09F3B3}"/>
          </ac:inkMkLst>
        </pc:inkChg>
        <pc:inkChg chg="add mod">
          <ac:chgData name="Alonso Raúl Melgarejo Galván" userId="34f8e7f98b12fabf" providerId="LiveId" clId="{FD30FA29-A3C3-4DDE-A8CF-DA98DF169BBC}" dt="2020-06-04T02:13:02.317" v="2209"/>
          <ac:inkMkLst>
            <pc:docMk/>
            <pc:sldMk cId="2705727256" sldId="310"/>
            <ac:inkMk id="53" creationId="{AA18332D-1AB4-4244-B88D-58F73403DB83}"/>
          </ac:inkMkLst>
        </pc:inkChg>
        <pc:inkChg chg="add del mod">
          <ac:chgData name="Alonso Raúl Melgarejo Galván" userId="34f8e7f98b12fabf" providerId="LiveId" clId="{FD30FA29-A3C3-4DDE-A8CF-DA98DF169BBC}" dt="2020-06-04T02:12:42.197" v="2200"/>
          <ac:inkMkLst>
            <pc:docMk/>
            <pc:sldMk cId="2705727256" sldId="310"/>
            <ac:inkMk id="55" creationId="{1C08578A-C217-44A1-81FF-4725CCE1E139}"/>
          </ac:inkMkLst>
        </pc:inkChg>
        <pc:inkChg chg="add mod">
          <ac:chgData name="Alonso Raúl Melgarejo Galván" userId="34f8e7f98b12fabf" providerId="LiveId" clId="{FD30FA29-A3C3-4DDE-A8CF-DA98DF169BBC}" dt="2020-06-04T02:13:02.317" v="2209"/>
          <ac:inkMkLst>
            <pc:docMk/>
            <pc:sldMk cId="2705727256" sldId="310"/>
            <ac:inkMk id="56" creationId="{2E6DF96D-4BBE-4180-90C8-38379BAE4D0F}"/>
          </ac:inkMkLst>
        </pc:inkChg>
        <pc:inkChg chg="add del mod">
          <ac:chgData name="Alonso Raúl Melgarejo Galván" userId="34f8e7f98b12fabf" providerId="LiveId" clId="{FD30FA29-A3C3-4DDE-A8CF-DA98DF169BBC}" dt="2020-06-04T02:12:50.225" v="2207"/>
          <ac:inkMkLst>
            <pc:docMk/>
            <pc:sldMk cId="2705727256" sldId="310"/>
            <ac:inkMk id="58" creationId="{68266409-F698-4AEE-86DC-4ACD15805AAE}"/>
          </ac:inkMkLst>
        </pc:inkChg>
        <pc:inkChg chg="add del mod">
          <ac:chgData name="Alonso Raúl Melgarejo Galván" userId="34f8e7f98b12fabf" providerId="LiveId" clId="{FD30FA29-A3C3-4DDE-A8CF-DA98DF169BBC}" dt="2020-06-04T02:12:42.199" v="2201"/>
          <ac:inkMkLst>
            <pc:docMk/>
            <pc:sldMk cId="2705727256" sldId="310"/>
            <ac:inkMk id="60" creationId="{8E268D85-0F4D-44D6-910C-958F85C21FC8}"/>
          </ac:inkMkLst>
        </pc:inkChg>
        <pc:inkChg chg="add del mod">
          <ac:chgData name="Alonso Raúl Melgarejo Galván" userId="34f8e7f98b12fabf" providerId="LiveId" clId="{FD30FA29-A3C3-4DDE-A8CF-DA98DF169BBC}" dt="2020-06-04T02:12:49.199" v="2204"/>
          <ac:inkMkLst>
            <pc:docMk/>
            <pc:sldMk cId="2705727256" sldId="310"/>
            <ac:inkMk id="78" creationId="{AC69075B-5361-425D-A4BF-7C6B7FDB2B07}"/>
          </ac:inkMkLst>
        </pc:inkChg>
        <pc:inkChg chg="add del mod">
          <ac:chgData name="Alonso Raúl Melgarejo Galván" userId="34f8e7f98b12fabf" providerId="LiveId" clId="{FD30FA29-A3C3-4DDE-A8CF-DA98DF169BBC}" dt="2020-06-04T02:12:49.636" v="2205"/>
          <ac:inkMkLst>
            <pc:docMk/>
            <pc:sldMk cId="2705727256" sldId="310"/>
            <ac:inkMk id="79" creationId="{273D2ACC-A8B8-4C67-A97E-E9AA40C8A772}"/>
          </ac:inkMkLst>
        </pc:inkChg>
        <pc:inkChg chg="add del mod">
          <ac:chgData name="Alonso Raúl Melgarejo Galván" userId="34f8e7f98b12fabf" providerId="LiveId" clId="{FD30FA29-A3C3-4DDE-A8CF-DA98DF169BBC}" dt="2020-06-04T02:12:48.822" v="2203"/>
          <ac:inkMkLst>
            <pc:docMk/>
            <pc:sldMk cId="2705727256" sldId="310"/>
            <ac:inkMk id="80" creationId="{D16201D4-C7CA-411E-B2A0-8A5103551396}"/>
          </ac:inkMkLst>
        </pc:inkChg>
        <pc:inkChg chg="add mod">
          <ac:chgData name="Alonso Raúl Melgarejo Galván" userId="34f8e7f98b12fabf" providerId="LiveId" clId="{FD30FA29-A3C3-4DDE-A8CF-DA98DF169BBC}" dt="2020-06-04T02:14:18.970" v="2230"/>
          <ac:inkMkLst>
            <pc:docMk/>
            <pc:sldMk cId="2705727256" sldId="310"/>
            <ac:inkMk id="82" creationId="{8A91C0D2-0346-4291-A74C-A1CE6D9ECFA8}"/>
          </ac:inkMkLst>
        </pc:inkChg>
        <pc:inkChg chg="add mod">
          <ac:chgData name="Alonso Raúl Melgarejo Galván" userId="34f8e7f98b12fabf" providerId="LiveId" clId="{FD30FA29-A3C3-4DDE-A8CF-DA98DF169BBC}" dt="2020-06-04T02:13:13.191" v="2214"/>
          <ac:inkMkLst>
            <pc:docMk/>
            <pc:sldMk cId="2705727256" sldId="310"/>
            <ac:inkMk id="84" creationId="{74B4D858-FA0D-436D-8E63-663E7C0F1265}"/>
          </ac:inkMkLst>
        </pc:inkChg>
        <pc:inkChg chg="add mod">
          <ac:chgData name="Alonso Raúl Melgarejo Galván" userId="34f8e7f98b12fabf" providerId="LiveId" clId="{FD30FA29-A3C3-4DDE-A8CF-DA98DF169BBC}" dt="2020-06-04T02:13:13.191" v="2214"/>
          <ac:inkMkLst>
            <pc:docMk/>
            <pc:sldMk cId="2705727256" sldId="310"/>
            <ac:inkMk id="85" creationId="{C54A174C-2E8B-47B8-A641-312386D57F24}"/>
          </ac:inkMkLst>
        </pc:inkChg>
        <pc:inkChg chg="add mod">
          <ac:chgData name="Alonso Raúl Melgarejo Galván" userId="34f8e7f98b12fabf" providerId="LiveId" clId="{FD30FA29-A3C3-4DDE-A8CF-DA98DF169BBC}" dt="2020-06-04T02:13:13.191" v="2214"/>
          <ac:inkMkLst>
            <pc:docMk/>
            <pc:sldMk cId="2705727256" sldId="310"/>
            <ac:inkMk id="87" creationId="{AEB98ABA-5841-45A1-8396-C07396E3BD76}"/>
          </ac:inkMkLst>
        </pc:inkChg>
        <pc:inkChg chg="add mod">
          <ac:chgData name="Alonso Raúl Melgarejo Galván" userId="34f8e7f98b12fabf" providerId="LiveId" clId="{FD30FA29-A3C3-4DDE-A8CF-DA98DF169BBC}" dt="2020-06-04T02:13:23.393" v="2226"/>
          <ac:inkMkLst>
            <pc:docMk/>
            <pc:sldMk cId="2705727256" sldId="310"/>
            <ac:inkMk id="89" creationId="{50DF78C8-A49C-4D04-A47B-7FB965E705B6}"/>
          </ac:inkMkLst>
        </pc:inkChg>
        <pc:inkChg chg="add mod">
          <ac:chgData name="Alonso Raúl Melgarejo Galván" userId="34f8e7f98b12fabf" providerId="LiveId" clId="{FD30FA29-A3C3-4DDE-A8CF-DA98DF169BBC}" dt="2020-06-04T02:13:23.393" v="2226"/>
          <ac:inkMkLst>
            <pc:docMk/>
            <pc:sldMk cId="2705727256" sldId="310"/>
            <ac:inkMk id="90" creationId="{FB8303D7-439E-4B36-A7DD-2A883C7D6223}"/>
          </ac:inkMkLst>
        </pc:inkChg>
        <pc:inkChg chg="add mod">
          <ac:chgData name="Alonso Raúl Melgarejo Galván" userId="34f8e7f98b12fabf" providerId="LiveId" clId="{FD30FA29-A3C3-4DDE-A8CF-DA98DF169BBC}" dt="2020-06-04T02:13:23.393" v="2226"/>
          <ac:inkMkLst>
            <pc:docMk/>
            <pc:sldMk cId="2705727256" sldId="310"/>
            <ac:inkMk id="91" creationId="{516AE5A8-51D4-478D-BE43-4065E11FE32C}"/>
          </ac:inkMkLst>
        </pc:inkChg>
        <pc:inkChg chg="add mod">
          <ac:chgData name="Alonso Raúl Melgarejo Galván" userId="34f8e7f98b12fabf" providerId="LiveId" clId="{FD30FA29-A3C3-4DDE-A8CF-DA98DF169BBC}" dt="2020-06-04T02:13:23.393" v="2226"/>
          <ac:inkMkLst>
            <pc:docMk/>
            <pc:sldMk cId="2705727256" sldId="310"/>
            <ac:inkMk id="92" creationId="{21AAFD8A-7729-4F45-9A47-538E7896778C}"/>
          </ac:inkMkLst>
        </pc:inkChg>
        <pc:inkChg chg="add mod">
          <ac:chgData name="Alonso Raúl Melgarejo Galván" userId="34f8e7f98b12fabf" providerId="LiveId" clId="{FD30FA29-A3C3-4DDE-A8CF-DA98DF169BBC}" dt="2020-06-04T02:13:23.393" v="2226"/>
          <ac:inkMkLst>
            <pc:docMk/>
            <pc:sldMk cId="2705727256" sldId="310"/>
            <ac:inkMk id="93" creationId="{5BC1CD91-C2AF-4B38-8BBE-04894C0FF314}"/>
          </ac:inkMkLst>
        </pc:inkChg>
        <pc:inkChg chg="add mod">
          <ac:chgData name="Alonso Raúl Melgarejo Galván" userId="34f8e7f98b12fabf" providerId="LiveId" clId="{FD30FA29-A3C3-4DDE-A8CF-DA98DF169BBC}" dt="2020-06-04T02:13:23.393" v="2226"/>
          <ac:inkMkLst>
            <pc:docMk/>
            <pc:sldMk cId="2705727256" sldId="310"/>
            <ac:inkMk id="94" creationId="{15A391D9-989E-49C8-AE19-4D44E40A01A9}"/>
          </ac:inkMkLst>
        </pc:inkChg>
        <pc:inkChg chg="add mod">
          <ac:chgData name="Alonso Raúl Melgarejo Galván" userId="34f8e7f98b12fabf" providerId="LiveId" clId="{FD30FA29-A3C3-4DDE-A8CF-DA98DF169BBC}" dt="2020-06-04T02:13:23.393" v="2226"/>
          <ac:inkMkLst>
            <pc:docMk/>
            <pc:sldMk cId="2705727256" sldId="310"/>
            <ac:inkMk id="95" creationId="{D5DC3CBC-570B-4CC9-A218-1C989D085212}"/>
          </ac:inkMkLst>
        </pc:inkChg>
        <pc:inkChg chg="add mod">
          <ac:chgData name="Alonso Raúl Melgarejo Galván" userId="34f8e7f98b12fabf" providerId="LiveId" clId="{FD30FA29-A3C3-4DDE-A8CF-DA98DF169BBC}" dt="2020-06-04T02:13:23.393" v="2226"/>
          <ac:inkMkLst>
            <pc:docMk/>
            <pc:sldMk cId="2705727256" sldId="310"/>
            <ac:inkMk id="96" creationId="{75414741-DAFA-4337-8E49-FD8A103EDEB5}"/>
          </ac:inkMkLst>
        </pc:inkChg>
        <pc:inkChg chg="add mod">
          <ac:chgData name="Alonso Raúl Melgarejo Galván" userId="34f8e7f98b12fabf" providerId="LiveId" clId="{FD30FA29-A3C3-4DDE-A8CF-DA98DF169BBC}" dt="2020-06-04T02:13:23.393" v="2226"/>
          <ac:inkMkLst>
            <pc:docMk/>
            <pc:sldMk cId="2705727256" sldId="310"/>
            <ac:inkMk id="97" creationId="{4CDB4C49-36C3-427A-ACFA-49859FAF1937}"/>
          </ac:inkMkLst>
        </pc:inkChg>
        <pc:inkChg chg="add mod">
          <ac:chgData name="Alonso Raúl Melgarejo Galván" userId="34f8e7f98b12fabf" providerId="LiveId" clId="{FD30FA29-A3C3-4DDE-A8CF-DA98DF169BBC}" dt="2020-06-04T02:13:23.393" v="2226"/>
          <ac:inkMkLst>
            <pc:docMk/>
            <pc:sldMk cId="2705727256" sldId="310"/>
            <ac:inkMk id="98" creationId="{390481B4-61C5-4C4C-AA23-E9F7828708C7}"/>
          </ac:inkMkLst>
        </pc:inkChg>
        <pc:inkChg chg="add mod">
          <ac:chgData name="Alonso Raúl Melgarejo Galván" userId="34f8e7f98b12fabf" providerId="LiveId" clId="{FD30FA29-A3C3-4DDE-A8CF-DA98DF169BBC}" dt="2020-06-04T02:13:23.393" v="2226"/>
          <ac:inkMkLst>
            <pc:docMk/>
            <pc:sldMk cId="2705727256" sldId="310"/>
            <ac:inkMk id="99" creationId="{4DE13357-7A2F-4793-BCEC-B9A31EFFD823}"/>
          </ac:inkMkLst>
        </pc:inkChg>
        <pc:inkChg chg="add">
          <ac:chgData name="Alonso Raúl Melgarejo Galván" userId="34f8e7f98b12fabf" providerId="LiveId" clId="{FD30FA29-A3C3-4DDE-A8CF-DA98DF169BBC}" dt="2020-06-04T02:13:35.655" v="2227" actId="9405"/>
          <ac:inkMkLst>
            <pc:docMk/>
            <pc:sldMk cId="2705727256" sldId="310"/>
            <ac:inkMk id="101" creationId="{E3CA2A47-19B8-46D0-97AE-CD5B61FF90DF}"/>
          </ac:inkMkLst>
        </pc:inkChg>
        <pc:inkChg chg="add">
          <ac:chgData name="Alonso Raúl Melgarejo Galván" userId="34f8e7f98b12fabf" providerId="LiveId" clId="{FD30FA29-A3C3-4DDE-A8CF-DA98DF169BBC}" dt="2020-06-04T02:13:39.143" v="2228" actId="9405"/>
          <ac:inkMkLst>
            <pc:docMk/>
            <pc:sldMk cId="2705727256" sldId="310"/>
            <ac:inkMk id="102" creationId="{E2D8292B-1081-4A39-B6D1-8C7C26447316}"/>
          </ac:inkMkLst>
        </pc:inkChg>
        <pc:inkChg chg="add mod">
          <ac:chgData name="Alonso Raúl Melgarejo Galván" userId="34f8e7f98b12fabf" providerId="LiveId" clId="{FD30FA29-A3C3-4DDE-A8CF-DA98DF169BBC}" dt="2020-06-04T02:14:18.970" v="2230"/>
          <ac:inkMkLst>
            <pc:docMk/>
            <pc:sldMk cId="2705727256" sldId="310"/>
            <ac:inkMk id="103" creationId="{DFA3A646-DBF6-4623-B1AE-69B0B260797A}"/>
          </ac:inkMkLst>
        </pc:inkChg>
        <pc:inkChg chg="add">
          <ac:chgData name="Alonso Raúl Melgarejo Galván" userId="34f8e7f98b12fabf" providerId="LiveId" clId="{FD30FA29-A3C3-4DDE-A8CF-DA98DF169BBC}" dt="2020-06-04T02:14:20.980" v="2231" actId="9405"/>
          <ac:inkMkLst>
            <pc:docMk/>
            <pc:sldMk cId="2705727256" sldId="310"/>
            <ac:inkMk id="105" creationId="{FEE2A4F5-AD63-42B2-90F6-B901A8B3E15B}"/>
          </ac:inkMkLst>
        </pc:inkChg>
        <pc:inkChg chg="add">
          <ac:chgData name="Alonso Raúl Melgarejo Galván" userId="34f8e7f98b12fabf" providerId="LiveId" clId="{FD30FA29-A3C3-4DDE-A8CF-DA98DF169BBC}" dt="2020-06-04T02:14:21.447" v="2232" actId="9405"/>
          <ac:inkMkLst>
            <pc:docMk/>
            <pc:sldMk cId="2705727256" sldId="310"/>
            <ac:inkMk id="106" creationId="{9DC699D0-DBB6-451E-9564-A6356B39B446}"/>
          </ac:inkMkLst>
        </pc:inkChg>
        <pc:inkChg chg="add">
          <ac:chgData name="Alonso Raúl Melgarejo Galván" userId="34f8e7f98b12fabf" providerId="LiveId" clId="{FD30FA29-A3C3-4DDE-A8CF-DA98DF169BBC}" dt="2020-06-04T02:14:21.786" v="2233" actId="9405"/>
          <ac:inkMkLst>
            <pc:docMk/>
            <pc:sldMk cId="2705727256" sldId="310"/>
            <ac:inkMk id="107" creationId="{50B956AC-A9C9-44D3-BFEB-1E5B86E29955}"/>
          </ac:inkMkLst>
        </pc:inkChg>
        <pc:inkChg chg="add mod">
          <ac:chgData name="Alonso Raúl Melgarejo Galván" userId="34f8e7f98b12fabf" providerId="LiveId" clId="{FD30FA29-A3C3-4DDE-A8CF-DA98DF169BBC}" dt="2020-06-04T02:14:26.914" v="2240"/>
          <ac:inkMkLst>
            <pc:docMk/>
            <pc:sldMk cId="2705727256" sldId="310"/>
            <ac:inkMk id="108" creationId="{B213E5D9-31EA-48B7-8921-FDF12A620A88}"/>
          </ac:inkMkLst>
        </pc:inkChg>
        <pc:inkChg chg="add mod">
          <ac:chgData name="Alonso Raúl Melgarejo Galván" userId="34f8e7f98b12fabf" providerId="LiveId" clId="{FD30FA29-A3C3-4DDE-A8CF-DA98DF169BBC}" dt="2020-06-04T02:14:26.914" v="2240"/>
          <ac:inkMkLst>
            <pc:docMk/>
            <pc:sldMk cId="2705727256" sldId="310"/>
            <ac:inkMk id="109" creationId="{B8BAE95A-0B93-4491-B653-A3AF7EA12B57}"/>
          </ac:inkMkLst>
        </pc:inkChg>
        <pc:inkChg chg="add mod">
          <ac:chgData name="Alonso Raúl Melgarejo Galván" userId="34f8e7f98b12fabf" providerId="LiveId" clId="{FD30FA29-A3C3-4DDE-A8CF-DA98DF169BBC}" dt="2020-06-04T02:14:26.914" v="2240"/>
          <ac:inkMkLst>
            <pc:docMk/>
            <pc:sldMk cId="2705727256" sldId="310"/>
            <ac:inkMk id="110" creationId="{C1FF1E0A-1275-43EA-A815-FC3648C82757}"/>
          </ac:inkMkLst>
        </pc:inkChg>
        <pc:inkChg chg="add mod">
          <ac:chgData name="Alonso Raúl Melgarejo Galván" userId="34f8e7f98b12fabf" providerId="LiveId" clId="{FD30FA29-A3C3-4DDE-A8CF-DA98DF169BBC}" dt="2020-06-04T02:14:26.914" v="2240"/>
          <ac:inkMkLst>
            <pc:docMk/>
            <pc:sldMk cId="2705727256" sldId="310"/>
            <ac:inkMk id="111" creationId="{40DCE58E-7EB0-4BB0-941E-454EC234F52A}"/>
          </ac:inkMkLst>
        </pc:inkChg>
        <pc:inkChg chg="add mod">
          <ac:chgData name="Alonso Raúl Melgarejo Galván" userId="34f8e7f98b12fabf" providerId="LiveId" clId="{FD30FA29-A3C3-4DDE-A8CF-DA98DF169BBC}" dt="2020-06-04T02:14:26.914" v="2240"/>
          <ac:inkMkLst>
            <pc:docMk/>
            <pc:sldMk cId="2705727256" sldId="310"/>
            <ac:inkMk id="112" creationId="{1CCE1B3A-31CF-4A76-AEFD-69824B307C50}"/>
          </ac:inkMkLst>
        </pc:inkChg>
        <pc:inkChg chg="add mod">
          <ac:chgData name="Alonso Raúl Melgarejo Galván" userId="34f8e7f98b12fabf" providerId="LiveId" clId="{FD30FA29-A3C3-4DDE-A8CF-DA98DF169BBC}" dt="2020-06-04T02:14:26.914" v="2240"/>
          <ac:inkMkLst>
            <pc:docMk/>
            <pc:sldMk cId="2705727256" sldId="310"/>
            <ac:inkMk id="113" creationId="{F50C2793-B561-4308-B4C1-143448F83F02}"/>
          </ac:inkMkLst>
        </pc:inkChg>
        <pc:inkChg chg="add mod">
          <ac:chgData name="Alonso Raúl Melgarejo Galván" userId="34f8e7f98b12fabf" providerId="LiveId" clId="{FD30FA29-A3C3-4DDE-A8CF-DA98DF169BBC}" dt="2020-06-04T02:14:45.990" v="2243"/>
          <ac:inkMkLst>
            <pc:docMk/>
            <pc:sldMk cId="2705727256" sldId="310"/>
            <ac:inkMk id="115" creationId="{60324C55-D8BF-48B9-AB16-7CAD5A811388}"/>
          </ac:inkMkLst>
        </pc:inkChg>
        <pc:inkChg chg="add mod">
          <ac:chgData name="Alonso Raúl Melgarejo Galván" userId="34f8e7f98b12fabf" providerId="LiveId" clId="{FD30FA29-A3C3-4DDE-A8CF-DA98DF169BBC}" dt="2020-06-04T02:14:45.990" v="2243"/>
          <ac:inkMkLst>
            <pc:docMk/>
            <pc:sldMk cId="2705727256" sldId="310"/>
            <ac:inkMk id="116" creationId="{9FD90763-53D7-4197-A0D0-DD1271126C08}"/>
          </ac:inkMkLst>
        </pc:inkChg>
        <pc:inkChg chg="add">
          <ac:chgData name="Alonso Raúl Melgarejo Galván" userId="34f8e7f98b12fabf" providerId="LiveId" clId="{FD30FA29-A3C3-4DDE-A8CF-DA98DF169BBC}" dt="2020-06-04T02:15:03.365" v="2244" actId="9405"/>
          <ac:inkMkLst>
            <pc:docMk/>
            <pc:sldMk cId="2705727256" sldId="310"/>
            <ac:inkMk id="118" creationId="{0CCA6AE2-8D84-40AC-BBFD-B1D1BD208218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33:01.646" v="2723"/>
        <pc:sldMkLst>
          <pc:docMk/>
          <pc:sldMk cId="259381880" sldId="314"/>
        </pc:sldMkLst>
        <pc:grpChg chg="del mod">
          <ac:chgData name="Alonso Raúl Melgarejo Galván" userId="34f8e7f98b12fabf" providerId="LiveId" clId="{FD30FA29-A3C3-4DDE-A8CF-DA98DF169BBC}" dt="2020-06-04T02:32:33.017" v="2707"/>
          <ac:grpSpMkLst>
            <pc:docMk/>
            <pc:sldMk cId="259381880" sldId="314"/>
            <ac:grpSpMk id="29" creationId="{DD5B5FAA-74C5-431A-9B45-5554D4E56411}"/>
          </ac:grpSpMkLst>
        </pc:grpChg>
        <pc:grpChg chg="del mod">
          <ac:chgData name="Alonso Raúl Melgarejo Galván" userId="34f8e7f98b12fabf" providerId="LiveId" clId="{FD30FA29-A3C3-4DDE-A8CF-DA98DF169BBC}" dt="2020-06-04T02:32:39.041" v="2710"/>
          <ac:grpSpMkLst>
            <pc:docMk/>
            <pc:sldMk cId="259381880" sldId="314"/>
            <ac:grpSpMk id="33" creationId="{50DF9F2C-CBE6-4ED1-B309-9D06EB9252CA}"/>
          </ac:grpSpMkLst>
        </pc:grpChg>
        <pc:grpChg chg="del mod">
          <ac:chgData name="Alonso Raúl Melgarejo Galván" userId="34f8e7f98b12fabf" providerId="LiveId" clId="{FD30FA29-A3C3-4DDE-A8CF-DA98DF169BBC}" dt="2020-06-04T02:32:45.142" v="2713"/>
          <ac:grpSpMkLst>
            <pc:docMk/>
            <pc:sldMk cId="259381880" sldId="314"/>
            <ac:grpSpMk id="36" creationId="{001E0820-77F7-47FF-9D68-5FD271F13743}"/>
          </ac:grpSpMkLst>
        </pc:grpChg>
        <pc:grpChg chg="del mod">
          <ac:chgData name="Alonso Raúl Melgarejo Galván" userId="34f8e7f98b12fabf" providerId="LiveId" clId="{FD30FA29-A3C3-4DDE-A8CF-DA98DF169BBC}" dt="2020-06-04T02:32:52.221" v="2715"/>
          <ac:grpSpMkLst>
            <pc:docMk/>
            <pc:sldMk cId="259381880" sldId="314"/>
            <ac:grpSpMk id="39" creationId="{42524DA3-6531-4450-A13D-5B4448147AE8}"/>
          </ac:grpSpMkLst>
        </pc:grpChg>
        <pc:grpChg chg="del mod">
          <ac:chgData name="Alonso Raúl Melgarejo Galván" userId="34f8e7f98b12fabf" providerId="LiveId" clId="{FD30FA29-A3C3-4DDE-A8CF-DA98DF169BBC}" dt="2020-06-04T02:33:01.646" v="2723"/>
          <ac:grpSpMkLst>
            <pc:docMk/>
            <pc:sldMk cId="259381880" sldId="314"/>
            <ac:grpSpMk id="41" creationId="{25BFCF3C-D2EE-48FF-BF6D-A121128BDADE}"/>
          </ac:grpSpMkLst>
        </pc:grpChg>
        <pc:grpChg chg="mod">
          <ac:chgData name="Alonso Raúl Melgarejo Galván" userId="34f8e7f98b12fabf" providerId="LiveId" clId="{FD30FA29-A3C3-4DDE-A8CF-DA98DF169BBC}" dt="2020-06-04T02:33:01.646" v="2723"/>
          <ac:grpSpMkLst>
            <pc:docMk/>
            <pc:sldMk cId="259381880" sldId="314"/>
            <ac:grpSpMk id="49" creationId="{99EE84C4-729F-4CD2-A482-96E63BA3703E}"/>
          </ac:grpSpMkLst>
        </pc:grpChg>
        <pc:inkChg chg="add">
          <ac:chgData name="Alonso Raúl Melgarejo Galván" userId="34f8e7f98b12fabf" providerId="LiveId" clId="{FD30FA29-A3C3-4DDE-A8CF-DA98DF169BBC}" dt="2020-06-04T02:31:53.676" v="2696" actId="9405"/>
          <ac:inkMkLst>
            <pc:docMk/>
            <pc:sldMk cId="259381880" sldId="314"/>
            <ac:inkMk id="3" creationId="{6C0E456D-BB5F-4C27-AB9A-8260482897DA}"/>
          </ac:inkMkLst>
        </pc:inkChg>
        <pc:inkChg chg="add">
          <ac:chgData name="Alonso Raúl Melgarejo Galván" userId="34f8e7f98b12fabf" providerId="LiveId" clId="{FD30FA29-A3C3-4DDE-A8CF-DA98DF169BBC}" dt="2020-06-04T02:31:57.520" v="2697" actId="9405"/>
          <ac:inkMkLst>
            <pc:docMk/>
            <pc:sldMk cId="259381880" sldId="314"/>
            <ac:inkMk id="9" creationId="{729C0EAB-38E8-484B-B0F9-0317D4C04835}"/>
          </ac:inkMkLst>
        </pc:inkChg>
        <pc:inkChg chg="add">
          <ac:chgData name="Alonso Raúl Melgarejo Galván" userId="34f8e7f98b12fabf" providerId="LiveId" clId="{FD30FA29-A3C3-4DDE-A8CF-DA98DF169BBC}" dt="2020-06-04T02:32:02.663" v="2698" actId="9405"/>
          <ac:inkMkLst>
            <pc:docMk/>
            <pc:sldMk cId="259381880" sldId="314"/>
            <ac:inkMk id="16" creationId="{7B332D65-4746-4CF0-809C-D4F4359F3FDA}"/>
          </ac:inkMkLst>
        </pc:inkChg>
        <pc:inkChg chg="add">
          <ac:chgData name="Alonso Raúl Melgarejo Galván" userId="34f8e7f98b12fabf" providerId="LiveId" clId="{FD30FA29-A3C3-4DDE-A8CF-DA98DF169BBC}" dt="2020-06-04T02:32:16.012" v="2699" actId="9405"/>
          <ac:inkMkLst>
            <pc:docMk/>
            <pc:sldMk cId="259381880" sldId="314"/>
            <ac:inkMk id="17" creationId="{7FD00ABD-D033-407C-A95A-A47301D92F01}"/>
          </ac:inkMkLst>
        </pc:inkChg>
        <pc:inkChg chg="add">
          <ac:chgData name="Alonso Raúl Melgarejo Galván" userId="34f8e7f98b12fabf" providerId="LiveId" clId="{FD30FA29-A3C3-4DDE-A8CF-DA98DF169BBC}" dt="2020-06-04T02:32:25.443" v="2700" actId="9405"/>
          <ac:inkMkLst>
            <pc:docMk/>
            <pc:sldMk cId="259381880" sldId="314"/>
            <ac:inkMk id="19" creationId="{4467D9DF-5DAB-4045-B935-040A851EB51E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20" creationId="{B04A4329-CB0A-4681-96D4-2E9028918E24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22" creationId="{ED8F3644-E987-4EBE-912E-FD7CD47DD569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30" creationId="{67AFBDBF-670F-44BC-A140-7B4265C03651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31" creationId="{24EDB6FE-963B-4500-8730-26A80AB9D223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32" creationId="{8B7B3D31-4BB2-4A72-BE40-0F175DB6F207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34" creationId="{33BF1105-64EA-4612-81C9-5DBF4D147B2E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35" creationId="{CE810BEA-8C7E-4BDB-8F0B-63EA9F03495B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37" creationId="{44C33354-3E6A-452E-85D9-668FC3295C8F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38" creationId="{B80C7049-D014-4C3B-9CE0-35090624B53A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40" creationId="{4604AC6D-7738-4431-AEE4-0CEAA4535C6D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42" creationId="{768E2252-F749-4EFA-8018-44CF49A70C40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43" creationId="{FF4A3BA6-B8C5-4FAE-A23C-FA8AE4387EDC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44" creationId="{ABEDCE14-BE6C-46E7-9152-37A9AAF86ADD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45" creationId="{557F7C28-1F53-4367-A4D3-EC951A9DA363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46" creationId="{778C18A2-67F2-4898-9B89-634FAA650054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47" creationId="{D159D3F1-6620-40F5-B6F7-660114B8601F}"/>
          </ac:inkMkLst>
        </pc:inkChg>
        <pc:inkChg chg="add mod">
          <ac:chgData name="Alonso Raúl Melgarejo Galván" userId="34f8e7f98b12fabf" providerId="LiveId" clId="{FD30FA29-A3C3-4DDE-A8CF-DA98DF169BBC}" dt="2020-06-04T02:33:01.646" v="2723"/>
          <ac:inkMkLst>
            <pc:docMk/>
            <pc:sldMk cId="259381880" sldId="314"/>
            <ac:inkMk id="48" creationId="{2C718811-260D-4190-ABA1-5225F8F1EFD7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43:41.017" v="3017"/>
        <pc:sldMkLst>
          <pc:docMk/>
          <pc:sldMk cId="3022981140" sldId="315"/>
        </pc:sldMkLst>
        <pc:grpChg chg="del mod">
          <ac:chgData name="Alonso Raúl Melgarejo Galván" userId="34f8e7f98b12fabf" providerId="LiveId" clId="{FD30FA29-A3C3-4DDE-A8CF-DA98DF169BBC}" dt="2020-06-04T02:33:13.362" v="2730"/>
          <ac:grpSpMkLst>
            <pc:docMk/>
            <pc:sldMk cId="3022981140" sldId="315"/>
            <ac:grpSpMk id="15" creationId="{9F6F2F61-9CF7-4B94-9096-EDA48CB40154}"/>
          </ac:grpSpMkLst>
        </pc:grpChg>
        <pc:grpChg chg="del mod">
          <ac:chgData name="Alonso Raúl Melgarejo Galván" userId="34f8e7f98b12fabf" providerId="LiveId" clId="{FD30FA29-A3C3-4DDE-A8CF-DA98DF169BBC}" dt="2020-06-04T02:34:33.818" v="2769"/>
          <ac:grpSpMkLst>
            <pc:docMk/>
            <pc:sldMk cId="3022981140" sldId="315"/>
            <ac:grpSpMk id="17" creationId="{22E28D56-51F9-484E-95C4-5C1534757EC6}"/>
          </ac:grpSpMkLst>
        </pc:grpChg>
        <pc:grpChg chg="del mod">
          <ac:chgData name="Alonso Raúl Melgarejo Galván" userId="34f8e7f98b12fabf" providerId="LiveId" clId="{FD30FA29-A3C3-4DDE-A8CF-DA98DF169BBC}" dt="2020-06-04T02:33:42.641" v="2740"/>
          <ac:grpSpMkLst>
            <pc:docMk/>
            <pc:sldMk cId="3022981140" sldId="315"/>
            <ac:grpSpMk id="26" creationId="{E64A5CB3-7889-44E9-8D03-B4E32589AE8E}"/>
          </ac:grpSpMkLst>
        </pc:grpChg>
        <pc:grpChg chg="del mod">
          <ac:chgData name="Alonso Raúl Melgarejo Galván" userId="34f8e7f98b12fabf" providerId="LiveId" clId="{FD30FA29-A3C3-4DDE-A8CF-DA98DF169BBC}" dt="2020-06-04T02:34:42.043" v="2775"/>
          <ac:grpSpMkLst>
            <pc:docMk/>
            <pc:sldMk cId="3022981140" sldId="315"/>
            <ac:grpSpMk id="35" creationId="{EFDA6E80-DFBB-4450-BD88-E08E42CF27D0}"/>
          </ac:grpSpMkLst>
        </pc:grpChg>
        <pc:grpChg chg="del mod">
          <ac:chgData name="Alonso Raúl Melgarejo Galván" userId="34f8e7f98b12fabf" providerId="LiveId" clId="{FD30FA29-A3C3-4DDE-A8CF-DA98DF169BBC}" dt="2020-06-04T02:33:51.516" v="2749"/>
          <ac:grpSpMkLst>
            <pc:docMk/>
            <pc:sldMk cId="3022981140" sldId="315"/>
            <ac:grpSpMk id="41" creationId="{4C775073-14DE-4967-8F3E-56096AF87E8C}"/>
          </ac:grpSpMkLst>
        </pc:grpChg>
        <pc:grpChg chg="del mod">
          <ac:chgData name="Alonso Raúl Melgarejo Galván" userId="34f8e7f98b12fabf" providerId="LiveId" clId="{FD30FA29-A3C3-4DDE-A8CF-DA98DF169BBC}" dt="2020-06-04T02:33:59.736" v="2751"/>
          <ac:grpSpMkLst>
            <pc:docMk/>
            <pc:sldMk cId="3022981140" sldId="315"/>
            <ac:grpSpMk id="44" creationId="{AFE7A556-4E8D-4DC8-A552-6EDFBFD62335}"/>
          </ac:grpSpMkLst>
        </pc:grpChg>
        <pc:grpChg chg="del mod">
          <ac:chgData name="Alonso Raúl Melgarejo Galván" userId="34f8e7f98b12fabf" providerId="LiveId" clId="{FD30FA29-A3C3-4DDE-A8CF-DA98DF169BBC}" dt="2020-06-04T02:34:16.943" v="2764"/>
          <ac:grpSpMkLst>
            <pc:docMk/>
            <pc:sldMk cId="3022981140" sldId="315"/>
            <ac:grpSpMk id="46" creationId="{7ABFBCAB-41F7-4D03-AD1D-83DEF30DEC98}"/>
          </ac:grpSpMkLst>
        </pc:grpChg>
        <pc:grpChg chg="del mod">
          <ac:chgData name="Alonso Raúl Melgarejo Galván" userId="34f8e7f98b12fabf" providerId="LiveId" clId="{FD30FA29-A3C3-4DDE-A8CF-DA98DF169BBC}" dt="2020-06-04T02:34:16.943" v="2764"/>
          <ac:grpSpMkLst>
            <pc:docMk/>
            <pc:sldMk cId="3022981140" sldId="315"/>
            <ac:grpSpMk id="62" creationId="{5D8C6B6C-46C2-44DD-8147-5A0A7F551609}"/>
          </ac:grpSpMkLst>
        </pc:grpChg>
        <pc:grpChg chg="del mod">
          <ac:chgData name="Alonso Raúl Melgarejo Galván" userId="34f8e7f98b12fabf" providerId="LiveId" clId="{FD30FA29-A3C3-4DDE-A8CF-DA98DF169BBC}" dt="2020-06-04T02:34:42.043" v="2775"/>
          <ac:grpSpMkLst>
            <pc:docMk/>
            <pc:sldMk cId="3022981140" sldId="315"/>
            <ac:grpSpMk id="65" creationId="{D5F8BA4B-410E-4377-9994-8F23361643A3}"/>
          </ac:grpSpMkLst>
        </pc:grpChg>
        <pc:grpChg chg="del mod">
          <ac:chgData name="Alonso Raúl Melgarejo Galván" userId="34f8e7f98b12fabf" providerId="LiveId" clId="{FD30FA29-A3C3-4DDE-A8CF-DA98DF169BBC}" dt="2020-06-04T02:34:44.940" v="2777"/>
          <ac:grpSpMkLst>
            <pc:docMk/>
            <pc:sldMk cId="3022981140" sldId="315"/>
            <ac:grpSpMk id="70" creationId="{5A8722C7-7FC9-4E34-BFAB-C3A89E537B4E}"/>
          </ac:grpSpMkLst>
        </pc:grpChg>
        <pc:grpChg chg="del mod">
          <ac:chgData name="Alonso Raúl Melgarejo Galván" userId="34f8e7f98b12fabf" providerId="LiveId" clId="{FD30FA29-A3C3-4DDE-A8CF-DA98DF169BBC}" dt="2020-06-04T02:34:52.125" v="2782"/>
          <ac:grpSpMkLst>
            <pc:docMk/>
            <pc:sldMk cId="3022981140" sldId="315"/>
            <ac:grpSpMk id="76" creationId="{A9D8900C-20E2-4FBA-8A45-E0A28CB86E03}"/>
          </ac:grpSpMkLst>
        </pc:grpChg>
        <pc:grpChg chg="del mod">
          <ac:chgData name="Alonso Raúl Melgarejo Galván" userId="34f8e7f98b12fabf" providerId="LiveId" clId="{FD30FA29-A3C3-4DDE-A8CF-DA98DF169BBC}" dt="2020-06-04T02:34:52.125" v="2782"/>
          <ac:grpSpMkLst>
            <pc:docMk/>
            <pc:sldMk cId="3022981140" sldId="315"/>
            <ac:grpSpMk id="78" creationId="{72E13447-3C69-4CDD-8808-D604EA164C7F}"/>
          </ac:grpSpMkLst>
        </pc:grpChg>
        <pc:grpChg chg="del mod">
          <ac:chgData name="Alonso Raúl Melgarejo Galván" userId="34f8e7f98b12fabf" providerId="LiveId" clId="{FD30FA29-A3C3-4DDE-A8CF-DA98DF169BBC}" dt="2020-06-04T02:34:58.452" v="2788"/>
          <ac:grpSpMkLst>
            <pc:docMk/>
            <pc:sldMk cId="3022981140" sldId="315"/>
            <ac:grpSpMk id="83" creationId="{26426810-727E-4EC9-8351-46B7846C91AB}"/>
          </ac:grpSpMkLst>
        </pc:grpChg>
        <pc:grpChg chg="del mod">
          <ac:chgData name="Alonso Raúl Melgarejo Galván" userId="34f8e7f98b12fabf" providerId="LiveId" clId="{FD30FA29-A3C3-4DDE-A8CF-DA98DF169BBC}" dt="2020-06-04T02:35:07.325" v="2790"/>
          <ac:grpSpMkLst>
            <pc:docMk/>
            <pc:sldMk cId="3022981140" sldId="315"/>
            <ac:grpSpMk id="89" creationId="{E6B1A710-8F41-456D-BA8B-36ACB2A74AB4}"/>
          </ac:grpSpMkLst>
        </pc:grpChg>
        <pc:grpChg chg="del mod">
          <ac:chgData name="Alonso Raúl Melgarejo Galván" userId="34f8e7f98b12fabf" providerId="LiveId" clId="{FD30FA29-A3C3-4DDE-A8CF-DA98DF169BBC}" dt="2020-06-04T02:35:11.539" v="2793"/>
          <ac:grpSpMkLst>
            <pc:docMk/>
            <pc:sldMk cId="3022981140" sldId="315"/>
            <ac:grpSpMk id="91" creationId="{7A5E1245-19F8-44A8-BD2F-046D49833A98}"/>
          </ac:grpSpMkLst>
        </pc:grpChg>
        <pc:grpChg chg="del mod">
          <ac:chgData name="Alonso Raúl Melgarejo Galván" userId="34f8e7f98b12fabf" providerId="LiveId" clId="{FD30FA29-A3C3-4DDE-A8CF-DA98DF169BBC}" dt="2020-06-04T02:35:18.068" v="2795"/>
          <ac:grpSpMkLst>
            <pc:docMk/>
            <pc:sldMk cId="3022981140" sldId="315"/>
            <ac:grpSpMk id="94" creationId="{2BC9C1B7-7A81-4836-A495-8D72E49F0E93}"/>
          </ac:grpSpMkLst>
        </pc:grpChg>
        <pc:grpChg chg="del mod">
          <ac:chgData name="Alonso Raúl Melgarejo Galván" userId="34f8e7f98b12fabf" providerId="LiveId" clId="{FD30FA29-A3C3-4DDE-A8CF-DA98DF169BBC}" dt="2020-06-04T02:35:28.155" v="2798"/>
          <ac:grpSpMkLst>
            <pc:docMk/>
            <pc:sldMk cId="3022981140" sldId="315"/>
            <ac:grpSpMk id="96" creationId="{F8D3495B-FF2C-418A-A03A-4B66CA31EFF5}"/>
          </ac:grpSpMkLst>
        </pc:grpChg>
        <pc:grpChg chg="del mod">
          <ac:chgData name="Alonso Raúl Melgarejo Galván" userId="34f8e7f98b12fabf" providerId="LiveId" clId="{FD30FA29-A3C3-4DDE-A8CF-DA98DF169BBC}" dt="2020-06-04T02:35:30.032" v="2800"/>
          <ac:grpSpMkLst>
            <pc:docMk/>
            <pc:sldMk cId="3022981140" sldId="315"/>
            <ac:grpSpMk id="99" creationId="{9FD9052A-EEF3-4872-AD93-04221341140E}"/>
          </ac:grpSpMkLst>
        </pc:grpChg>
        <pc:grpChg chg="del mod">
          <ac:chgData name="Alonso Raúl Melgarejo Galván" userId="34f8e7f98b12fabf" providerId="LiveId" clId="{FD30FA29-A3C3-4DDE-A8CF-DA98DF169BBC}" dt="2020-06-04T02:35:32.757" v="2802"/>
          <ac:grpSpMkLst>
            <pc:docMk/>
            <pc:sldMk cId="3022981140" sldId="315"/>
            <ac:grpSpMk id="101" creationId="{3DB23735-8172-40E7-8C8E-927ABCBFA428}"/>
          </ac:grpSpMkLst>
        </pc:grpChg>
        <pc:grpChg chg="del mod">
          <ac:chgData name="Alonso Raúl Melgarejo Galván" userId="34f8e7f98b12fabf" providerId="LiveId" clId="{FD30FA29-A3C3-4DDE-A8CF-DA98DF169BBC}" dt="2020-06-04T02:35:41.249" v="2805"/>
          <ac:grpSpMkLst>
            <pc:docMk/>
            <pc:sldMk cId="3022981140" sldId="315"/>
            <ac:grpSpMk id="103" creationId="{D95A2D6F-90D8-49FD-B82E-FBD7CAEA13DF}"/>
          </ac:grpSpMkLst>
        </pc:grpChg>
        <pc:grpChg chg="del mod">
          <ac:chgData name="Alonso Raúl Melgarejo Galván" userId="34f8e7f98b12fabf" providerId="LiveId" clId="{FD30FA29-A3C3-4DDE-A8CF-DA98DF169BBC}" dt="2020-06-04T02:35:47.165" v="2809"/>
          <ac:grpSpMkLst>
            <pc:docMk/>
            <pc:sldMk cId="3022981140" sldId="315"/>
            <ac:grpSpMk id="106" creationId="{29B5D320-F74C-4B8C-8543-B8CBA6452015}"/>
          </ac:grpSpMkLst>
        </pc:grpChg>
        <pc:grpChg chg="del mod">
          <ac:chgData name="Alonso Raúl Melgarejo Galván" userId="34f8e7f98b12fabf" providerId="LiveId" clId="{FD30FA29-A3C3-4DDE-A8CF-DA98DF169BBC}" dt="2020-06-04T02:35:53.171" v="2812"/>
          <ac:grpSpMkLst>
            <pc:docMk/>
            <pc:sldMk cId="3022981140" sldId="315"/>
            <ac:grpSpMk id="110" creationId="{F6675936-E3A5-4152-B8FA-956643B924EA}"/>
          </ac:grpSpMkLst>
        </pc:grpChg>
        <pc:grpChg chg="del mod">
          <ac:chgData name="Alonso Raúl Melgarejo Galván" userId="34f8e7f98b12fabf" providerId="LiveId" clId="{FD30FA29-A3C3-4DDE-A8CF-DA98DF169BBC}" dt="2020-06-04T02:35:57.391" v="2815"/>
          <ac:grpSpMkLst>
            <pc:docMk/>
            <pc:sldMk cId="3022981140" sldId="315"/>
            <ac:grpSpMk id="113" creationId="{4F953D69-0158-48CF-A6AD-84D73890ED18}"/>
          </ac:grpSpMkLst>
        </pc:grpChg>
        <pc:grpChg chg="del mod">
          <ac:chgData name="Alonso Raúl Melgarejo Galván" userId="34f8e7f98b12fabf" providerId="LiveId" clId="{FD30FA29-A3C3-4DDE-A8CF-DA98DF169BBC}" dt="2020-06-04T02:36:02.738" v="2818"/>
          <ac:grpSpMkLst>
            <pc:docMk/>
            <pc:sldMk cId="3022981140" sldId="315"/>
            <ac:grpSpMk id="116" creationId="{1D7D27C4-A2CA-4017-9247-81066448FAE4}"/>
          </ac:grpSpMkLst>
        </pc:grpChg>
        <pc:grpChg chg="del mod">
          <ac:chgData name="Alonso Raúl Melgarejo Galván" userId="34f8e7f98b12fabf" providerId="LiveId" clId="{FD30FA29-A3C3-4DDE-A8CF-DA98DF169BBC}" dt="2020-06-04T02:36:07.977" v="2821"/>
          <ac:grpSpMkLst>
            <pc:docMk/>
            <pc:sldMk cId="3022981140" sldId="315"/>
            <ac:grpSpMk id="119" creationId="{AE4A9AB3-C3C9-463F-9F58-2F6A71C45BB7}"/>
          </ac:grpSpMkLst>
        </pc:grpChg>
        <pc:grpChg chg="del mod">
          <ac:chgData name="Alonso Raúl Melgarejo Galván" userId="34f8e7f98b12fabf" providerId="LiveId" clId="{FD30FA29-A3C3-4DDE-A8CF-DA98DF169BBC}" dt="2020-06-04T02:43:39.182" v="3014"/>
          <ac:grpSpMkLst>
            <pc:docMk/>
            <pc:sldMk cId="3022981140" sldId="315"/>
            <ac:grpSpMk id="122" creationId="{0A76E81F-4CC3-4F27-B802-8FEF7F6549A7}"/>
          </ac:grpSpMkLst>
        </pc:grpChg>
        <pc:grpChg chg="del mod">
          <ac:chgData name="Alonso Raúl Melgarejo Galván" userId="34f8e7f98b12fabf" providerId="LiveId" clId="{FD30FA29-A3C3-4DDE-A8CF-DA98DF169BBC}" dt="2020-06-04T02:43:41.017" v="3017"/>
          <ac:grpSpMkLst>
            <pc:docMk/>
            <pc:sldMk cId="3022981140" sldId="315"/>
            <ac:grpSpMk id="125" creationId="{458C6FB2-43C6-4ADF-8274-05BD6D696BB0}"/>
          </ac:grpSpMkLst>
        </pc:grpChg>
        <pc:grpChg chg="mod">
          <ac:chgData name="Alonso Raúl Melgarejo Galván" userId="34f8e7f98b12fabf" providerId="LiveId" clId="{FD30FA29-A3C3-4DDE-A8CF-DA98DF169BBC}" dt="2020-06-04T02:43:41.017" v="3017"/>
          <ac:grpSpMkLst>
            <pc:docMk/>
            <pc:sldMk cId="3022981140" sldId="315"/>
            <ac:grpSpMk id="128" creationId="{C9CB375A-BBAA-4458-B8D5-31BDCC12067F}"/>
          </ac:grpSpMkLst>
        </pc:grp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3" creationId="{54904C35-2AD3-473A-93B1-675374200BF3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2" creationId="{9CCE44F7-5EC6-45A5-B87A-E7A68605C48A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3" creationId="{75DEA0A1-A3FD-4F8A-B8F2-2F3412D8B921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4" creationId="{9A94E688-0536-4253-B1A0-3DAB96F2F37C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6" creationId="{37E475AC-EAE0-46DD-87F2-DEFDF6E03918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21" creationId="{19C5C43A-35C1-4997-8318-449E76D0907B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22" creationId="{F3CFE004-74BA-4ADD-AEFC-4CF1B23E4250}"/>
          </ac:inkMkLst>
        </pc:inkChg>
        <pc:inkChg chg="add">
          <ac:chgData name="Alonso Raúl Melgarejo Galván" userId="34f8e7f98b12fabf" providerId="LiveId" clId="{FD30FA29-A3C3-4DDE-A8CF-DA98DF169BBC}" dt="2020-06-04T02:33:27.206" v="2734" actId="9405"/>
          <ac:inkMkLst>
            <pc:docMk/>
            <pc:sldMk cId="3022981140" sldId="315"/>
            <ac:inkMk id="28" creationId="{FB7109DE-C63E-462B-AC33-A73A9E4D0144}"/>
          </ac:inkMkLst>
        </pc:inkChg>
        <pc:inkChg chg="add">
          <ac:chgData name="Alonso Raúl Melgarejo Galván" userId="34f8e7f98b12fabf" providerId="LiveId" clId="{FD30FA29-A3C3-4DDE-A8CF-DA98DF169BBC}" dt="2020-06-04T02:33:33.489" v="2735" actId="9405"/>
          <ac:inkMkLst>
            <pc:docMk/>
            <pc:sldMk cId="3022981140" sldId="315"/>
            <ac:inkMk id="29" creationId="{B757F510-E920-47E0-8352-49EFF155E9F1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31" creationId="{57BF86C8-A3CA-491B-991D-FE4E5DDD84EC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32" creationId="{E880D66C-D8A1-4F60-95D6-008934D3EF90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33" creationId="{D36EC2C2-6909-413C-8B32-E15A6D3E1A7C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34" creationId="{96403AE9-C65A-4659-87BA-74EAAE5FFD61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36" creationId="{007ACDCD-06AA-497A-B0C1-C8AD96FBF3DF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37" creationId="{CDAA7853-A063-42CE-BB16-A973C98EAAE6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38" creationId="{05170D91-5D18-4CF7-A967-DE1D10D2475C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39" creationId="{E396FA6A-D799-41DE-99BB-BE3F82B2EE5E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40" creationId="{9CC9AC2D-C90A-4BC9-81B6-A13811830194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42" creationId="{C3043824-7461-4566-838E-38A93E01AEF9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43" creationId="{F79316F3-711E-44E6-8924-2AFEF52BE66C}"/>
          </ac:inkMkLst>
        </pc:inkChg>
        <pc:inkChg chg="add mod">
          <ac:chgData name="Alonso Raúl Melgarejo Galván" userId="34f8e7f98b12fabf" providerId="LiveId" clId="{FD30FA29-A3C3-4DDE-A8CF-DA98DF169BBC}" dt="2020-06-04T02:34:16.943" v="2764"/>
          <ac:inkMkLst>
            <pc:docMk/>
            <pc:sldMk cId="3022981140" sldId="315"/>
            <ac:inkMk id="45" creationId="{7BBCE1ED-9EE1-4A09-A9CB-B5E2795B4D19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53" creationId="{E508B2DB-286C-47FA-BA4C-627849F9DB55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54" creationId="{9652359A-B18D-421E-A8FB-3C184347D7CA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55" creationId="{3F9B2F92-6393-4A08-B551-A9D9923B178B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56" creationId="{6A3407CB-C8AE-4B3E-98AA-D5D08F31957F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57" creationId="{B57875F0-9D46-4652-AA56-07DEE6B6A9DA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58" creationId="{AA4E366C-2D4C-4715-9F32-F539F7EC314A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59" creationId="{9E7F3AED-081B-40EA-A147-7BAB18B4BE1D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60" creationId="{AEE66441-4848-471A-A3B3-593F218B461F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61" creationId="{8B897EBB-9876-4730-9F45-E997EE0355F6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63" creationId="{CB3EAAB3-4633-4EB5-A1D7-A9EC3515BFAD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64" creationId="{62353C12-F5F5-4FEB-AB29-8E74F4735AD9}"/>
          </ac:inkMkLst>
        </pc:inkChg>
        <pc:inkChg chg="add">
          <ac:chgData name="Alonso Raúl Melgarejo Galván" userId="34f8e7f98b12fabf" providerId="LiveId" clId="{FD30FA29-A3C3-4DDE-A8CF-DA98DF169BBC}" dt="2020-06-04T02:34:21.658" v="2765" actId="9405"/>
          <ac:inkMkLst>
            <pc:docMk/>
            <pc:sldMk cId="3022981140" sldId="315"/>
            <ac:inkMk id="66" creationId="{AF0A58E4-2906-4ED9-95BA-69738BCF6CF5}"/>
          </ac:inkMkLst>
        </pc:inkChg>
        <pc:inkChg chg="add">
          <ac:chgData name="Alonso Raúl Melgarejo Galván" userId="34f8e7f98b12fabf" providerId="LiveId" clId="{FD30FA29-A3C3-4DDE-A8CF-DA98DF169BBC}" dt="2020-06-04T02:34:26.397" v="2766" actId="9405"/>
          <ac:inkMkLst>
            <pc:docMk/>
            <pc:sldMk cId="3022981140" sldId="315"/>
            <ac:inkMk id="67" creationId="{02EDE6D4-23DE-4A9C-B42C-9A33C918CF62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68" creationId="{E3D7D93B-111E-4E42-9B18-CE224277672D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69" creationId="{B98C8962-C40F-4535-89B7-775B4545BA41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71" creationId="{E0AA8B4C-9144-4546-8750-463AC8247A98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72" creationId="{852EF525-8CD0-4607-B90F-43F35123265E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73" creationId="{F798B55F-CC80-45B4-B6CE-83A7032DC5EC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74" creationId="{CF71C682-C1BA-4032-886C-9E8B53FCD37E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75" creationId="{FB3C7E9B-FB57-4600-A506-9C4A34F0A995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77" creationId="{6E20A56C-D892-403B-B6B2-3F64CBAEB12B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79" creationId="{2B009E7A-7644-447A-9788-8697DA875629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80" creationId="{520AB00F-670F-462E-B8A3-35F084D2A8ED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81" creationId="{EE9F3506-28E9-4E15-AF83-B3FC4FBC597B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82" creationId="{96598057-6BA1-46F3-904E-6742DC296145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84" creationId="{A7FBE62D-9686-4ABA-B71D-5547ADFC9099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85" creationId="{F1B20E58-E5D2-4AC5-B8D1-8FE9A26CDB2C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86" creationId="{0415E7DB-D9E6-4F22-BD3E-B355B3D419BA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87" creationId="{18507ACD-2217-4D82-B179-425471F44884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88" creationId="{EA03686A-B699-4EC5-8894-F5CF452EED77}"/>
          </ac:inkMkLst>
        </pc:inkChg>
        <pc:inkChg chg="add mod">
          <ac:chgData name="Alonso Raúl Melgarejo Galván" userId="34f8e7f98b12fabf" providerId="LiveId" clId="{FD30FA29-A3C3-4DDE-A8CF-DA98DF169BBC}" dt="2020-06-04T02:35:11.539" v="2793"/>
          <ac:inkMkLst>
            <pc:docMk/>
            <pc:sldMk cId="3022981140" sldId="315"/>
            <ac:inkMk id="90" creationId="{A2E50D22-AA0E-4698-A599-751A6B14A172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92" creationId="{FFDF2061-EEFC-47C1-AF83-6FC7537E778A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93" creationId="{F2534D3D-2D3F-4777-9BAB-3F70624D7FD3}"/>
          </ac:inkMkLst>
        </pc:inkChg>
        <pc:inkChg chg="add mod">
          <ac:chgData name="Alonso Raúl Melgarejo Galván" userId="34f8e7f98b12fabf" providerId="LiveId" clId="{FD30FA29-A3C3-4DDE-A8CF-DA98DF169BBC}" dt="2020-06-04T02:35:28.155" v="2798"/>
          <ac:inkMkLst>
            <pc:docMk/>
            <pc:sldMk cId="3022981140" sldId="315"/>
            <ac:inkMk id="95" creationId="{7EC94E64-D49A-4CE6-9271-A70AFEB2745D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97" creationId="{4FBB459F-DD89-46EC-86E2-5763588D48AA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98" creationId="{A1847C4F-2959-48FA-95C3-6AC806879E25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00" creationId="{9C41EBCC-EFB7-46BD-9F3A-2B3B9C470060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02" creationId="{FD765DF7-BD93-42A7-878B-FECEA106D4E6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04" creationId="{82A9708F-6595-4A08-BB68-D5E19B72F184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05" creationId="{3C7AF4A6-201E-445A-82FA-DF5E56AB47D9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07" creationId="{CFC46A47-0F67-4421-B3AE-77B96EDFB7F5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08" creationId="{C6226DCB-D43C-4198-AC5B-B7CF6B4FB9BA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09" creationId="{90D53950-04EB-427E-AFD9-D30A53E4E803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11" creationId="{80F5C7A3-C284-44B5-9E93-6D3EDE38AC33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12" creationId="{72D58612-B95B-4C01-AC2A-1D6B61E4B8A6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14" creationId="{29F59B02-E788-4ED2-8F54-03DBBAFD61AD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15" creationId="{3A3AF337-F2B5-44FE-9963-4678EA6EDA5C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17" creationId="{BA11E492-C5D5-4F17-8D8D-4400798D7E91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18" creationId="{D4A4CCD7-7BDB-40B9-B86E-66092B89F9DF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20" creationId="{7C962DAA-E07F-4B2F-A04A-5BA3C9BAF169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21" creationId="{BACBC1D3-4202-488B-B571-DD70CC019CE5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23" creationId="{0CE7A4FD-5E84-48C8-BD53-DE65A2DFE167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24" creationId="{2F55FCED-4765-4991-8009-67C84EE76B28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26" creationId="{88000092-137A-4B9F-B358-1499E5D83D20}"/>
          </ac:inkMkLst>
        </pc:inkChg>
        <pc:inkChg chg="add mod">
          <ac:chgData name="Alonso Raúl Melgarejo Galván" userId="34f8e7f98b12fabf" providerId="LiveId" clId="{FD30FA29-A3C3-4DDE-A8CF-DA98DF169BBC}" dt="2020-06-04T02:43:41.017" v="3017"/>
          <ac:inkMkLst>
            <pc:docMk/>
            <pc:sldMk cId="3022981140" sldId="315"/>
            <ac:inkMk id="127" creationId="{C53C11EE-29D5-4C2B-AE10-519732DB82D8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39:54.044" v="2920"/>
        <pc:sldMkLst>
          <pc:docMk/>
          <pc:sldMk cId="2966502609" sldId="316"/>
        </pc:sldMkLst>
        <pc:grpChg chg="del mod">
          <ac:chgData name="Alonso Raúl Melgarejo Galván" userId="34f8e7f98b12fabf" providerId="LiveId" clId="{FD30FA29-A3C3-4DDE-A8CF-DA98DF169BBC}" dt="2020-06-04T02:36:24.186" v="2826"/>
          <ac:grpSpMkLst>
            <pc:docMk/>
            <pc:sldMk cId="2966502609" sldId="316"/>
            <ac:grpSpMk id="31" creationId="{0F68DA6A-DCE7-441B-AC28-28D946CF7826}"/>
          </ac:grpSpMkLst>
        </pc:grpChg>
        <pc:grpChg chg="del mod">
          <ac:chgData name="Alonso Raúl Melgarejo Galván" userId="34f8e7f98b12fabf" providerId="LiveId" clId="{FD30FA29-A3C3-4DDE-A8CF-DA98DF169BBC}" dt="2020-06-04T02:36:57.271" v="2839"/>
          <ac:grpSpMkLst>
            <pc:docMk/>
            <pc:sldMk cId="2966502609" sldId="316"/>
            <ac:grpSpMk id="34" creationId="{91F5E281-FBF2-420B-82D8-DD74F3E60A23}"/>
          </ac:grpSpMkLst>
        </pc:grpChg>
        <pc:grpChg chg="del mod">
          <ac:chgData name="Alonso Raúl Melgarejo Galván" userId="34f8e7f98b12fabf" providerId="LiveId" clId="{FD30FA29-A3C3-4DDE-A8CF-DA98DF169BBC}" dt="2020-06-04T02:36:36.312" v="2832"/>
          <ac:grpSpMkLst>
            <pc:docMk/>
            <pc:sldMk cId="2966502609" sldId="316"/>
            <ac:grpSpMk id="53" creationId="{BEA42BA0-D825-470C-BCE0-371476F5762A}"/>
          </ac:grpSpMkLst>
        </pc:grpChg>
        <pc:grpChg chg="del mod">
          <ac:chgData name="Alonso Raúl Melgarejo Galván" userId="34f8e7f98b12fabf" providerId="LiveId" clId="{FD30FA29-A3C3-4DDE-A8CF-DA98DF169BBC}" dt="2020-06-04T02:36:57.271" v="2839"/>
          <ac:grpSpMkLst>
            <pc:docMk/>
            <pc:sldMk cId="2966502609" sldId="316"/>
            <ac:grpSpMk id="55" creationId="{DA495697-6905-4E73-82D2-A05450DA8B8D}"/>
          </ac:grpSpMkLst>
        </pc:grpChg>
        <pc:grpChg chg="del mod">
          <ac:chgData name="Alonso Raúl Melgarejo Galván" userId="34f8e7f98b12fabf" providerId="LiveId" clId="{FD30FA29-A3C3-4DDE-A8CF-DA98DF169BBC}" dt="2020-06-04T02:36:57.271" v="2839"/>
          <ac:grpSpMkLst>
            <pc:docMk/>
            <pc:sldMk cId="2966502609" sldId="316"/>
            <ac:grpSpMk id="59" creationId="{E33F38A9-6FF9-4177-891E-6C42B45F4A32}"/>
          </ac:grpSpMkLst>
        </pc:grpChg>
        <pc:grpChg chg="del mod">
          <ac:chgData name="Alonso Raúl Melgarejo Galván" userId="34f8e7f98b12fabf" providerId="LiveId" clId="{FD30FA29-A3C3-4DDE-A8CF-DA98DF169BBC}" dt="2020-06-04T02:37:13.569" v="2845"/>
          <ac:grpSpMkLst>
            <pc:docMk/>
            <pc:sldMk cId="2966502609" sldId="316"/>
            <ac:grpSpMk id="65" creationId="{7659347A-DAC7-44F2-AA0A-51946A881074}"/>
          </ac:grpSpMkLst>
        </pc:grpChg>
        <pc:grpChg chg="del mod">
          <ac:chgData name="Alonso Raúl Melgarejo Galván" userId="34f8e7f98b12fabf" providerId="LiveId" clId="{FD30FA29-A3C3-4DDE-A8CF-DA98DF169BBC}" dt="2020-06-04T02:37:13.569" v="2845"/>
          <ac:grpSpMkLst>
            <pc:docMk/>
            <pc:sldMk cId="2966502609" sldId="316"/>
            <ac:grpSpMk id="69" creationId="{CEB34170-DC47-48F3-90FF-AF74FA3E8005}"/>
          </ac:grpSpMkLst>
        </pc:grpChg>
        <pc:grpChg chg="del mod">
          <ac:chgData name="Alonso Raúl Melgarejo Galván" userId="34f8e7f98b12fabf" providerId="LiveId" clId="{FD30FA29-A3C3-4DDE-A8CF-DA98DF169BBC}" dt="2020-06-04T02:37:19.896" v="2848"/>
          <ac:grpSpMkLst>
            <pc:docMk/>
            <pc:sldMk cId="2966502609" sldId="316"/>
            <ac:grpSpMk id="71" creationId="{79DD5A86-84F9-4280-BBE5-13A6BD036B4F}"/>
          </ac:grpSpMkLst>
        </pc:grpChg>
        <pc:grpChg chg="del mod">
          <ac:chgData name="Alonso Raúl Melgarejo Galván" userId="34f8e7f98b12fabf" providerId="LiveId" clId="{FD30FA29-A3C3-4DDE-A8CF-DA98DF169BBC}" dt="2020-06-04T02:37:28.523" v="2856"/>
          <ac:grpSpMkLst>
            <pc:docMk/>
            <pc:sldMk cId="2966502609" sldId="316"/>
            <ac:grpSpMk id="74" creationId="{E4516339-0838-43A0-A1E4-F553BA5EFBFE}"/>
          </ac:grpSpMkLst>
        </pc:grpChg>
        <pc:grpChg chg="del mod">
          <ac:chgData name="Alonso Raúl Melgarejo Galván" userId="34f8e7f98b12fabf" providerId="LiveId" clId="{FD30FA29-A3C3-4DDE-A8CF-DA98DF169BBC}" dt="2020-06-04T02:37:28.523" v="2856"/>
          <ac:grpSpMkLst>
            <pc:docMk/>
            <pc:sldMk cId="2966502609" sldId="316"/>
            <ac:grpSpMk id="80" creationId="{E3C81CD3-4EB8-48BD-9A13-41CE31D51CE7}"/>
          </ac:grpSpMkLst>
        </pc:grpChg>
        <pc:grpChg chg="del mod">
          <ac:chgData name="Alonso Raúl Melgarejo Galván" userId="34f8e7f98b12fabf" providerId="LiveId" clId="{FD30FA29-A3C3-4DDE-A8CF-DA98DF169BBC}" dt="2020-06-04T02:37:32.444" v="2858"/>
          <ac:grpSpMkLst>
            <pc:docMk/>
            <pc:sldMk cId="2966502609" sldId="316"/>
            <ac:grpSpMk id="82" creationId="{2FB60FE5-E6DF-4145-AD26-DFCA9E5D06EE}"/>
          </ac:grpSpMkLst>
        </pc:grpChg>
        <pc:grpChg chg="del mod">
          <ac:chgData name="Alonso Raúl Melgarejo Galván" userId="34f8e7f98b12fabf" providerId="LiveId" clId="{FD30FA29-A3C3-4DDE-A8CF-DA98DF169BBC}" dt="2020-06-04T02:37:36.022" v="2860"/>
          <ac:grpSpMkLst>
            <pc:docMk/>
            <pc:sldMk cId="2966502609" sldId="316"/>
            <ac:grpSpMk id="84" creationId="{F528163F-51B6-498B-A5B1-2BFE8143F7FD}"/>
          </ac:grpSpMkLst>
        </pc:grpChg>
        <pc:grpChg chg="del mod">
          <ac:chgData name="Alonso Raúl Melgarejo Galván" userId="34f8e7f98b12fabf" providerId="LiveId" clId="{FD30FA29-A3C3-4DDE-A8CF-DA98DF169BBC}" dt="2020-06-04T02:37:45.145" v="2862"/>
          <ac:grpSpMkLst>
            <pc:docMk/>
            <pc:sldMk cId="2966502609" sldId="316"/>
            <ac:grpSpMk id="86" creationId="{A0C02561-7226-43CB-AEF9-5F2BF88A8605}"/>
          </ac:grpSpMkLst>
        </pc:grpChg>
        <pc:grpChg chg="del mod">
          <ac:chgData name="Alonso Raúl Melgarejo Galván" userId="34f8e7f98b12fabf" providerId="LiveId" clId="{FD30FA29-A3C3-4DDE-A8CF-DA98DF169BBC}" dt="2020-06-04T02:37:49.989" v="2869"/>
          <ac:grpSpMkLst>
            <pc:docMk/>
            <pc:sldMk cId="2966502609" sldId="316"/>
            <ac:grpSpMk id="88" creationId="{D8717AD2-4CC0-4E37-97A9-E39B27DE3AE7}"/>
          </ac:grpSpMkLst>
        </pc:grpChg>
        <pc:grpChg chg="del mod">
          <ac:chgData name="Alonso Raúl Melgarejo Galván" userId="34f8e7f98b12fabf" providerId="LiveId" clId="{FD30FA29-A3C3-4DDE-A8CF-DA98DF169BBC}" dt="2020-06-04T02:38:13.539" v="2888"/>
          <ac:grpSpMkLst>
            <pc:docMk/>
            <pc:sldMk cId="2966502609" sldId="316"/>
            <ac:grpSpMk id="95" creationId="{D92B4F93-E0B4-4771-A155-3558F1308222}"/>
          </ac:grpSpMkLst>
        </pc:grpChg>
        <pc:grpChg chg="del mod">
          <ac:chgData name="Alonso Raúl Melgarejo Galván" userId="34f8e7f98b12fabf" providerId="LiveId" clId="{FD30FA29-A3C3-4DDE-A8CF-DA98DF169BBC}" dt="2020-06-04T02:38:17.220" v="2891"/>
          <ac:grpSpMkLst>
            <pc:docMk/>
            <pc:sldMk cId="2966502609" sldId="316"/>
            <ac:grpSpMk id="101" creationId="{7480DBBC-C751-49DB-9DAF-4939D7BAFCB0}"/>
          </ac:grpSpMkLst>
        </pc:grpChg>
        <pc:grpChg chg="del mod">
          <ac:chgData name="Alonso Raúl Melgarejo Galván" userId="34f8e7f98b12fabf" providerId="LiveId" clId="{FD30FA29-A3C3-4DDE-A8CF-DA98DF169BBC}" dt="2020-06-04T02:38:57.483" v="2904"/>
          <ac:grpSpMkLst>
            <pc:docMk/>
            <pc:sldMk cId="2966502609" sldId="316"/>
            <ac:grpSpMk id="104" creationId="{53AFB5F2-42DE-45B0-8E2A-98A66EB77A6E}"/>
          </ac:grpSpMkLst>
        </pc:grpChg>
        <pc:grpChg chg="del mod">
          <ac:chgData name="Alonso Raúl Melgarejo Galván" userId="34f8e7f98b12fabf" providerId="LiveId" clId="{FD30FA29-A3C3-4DDE-A8CF-DA98DF169BBC}" dt="2020-06-04T02:38:56.510" v="2902"/>
          <ac:grpSpMkLst>
            <pc:docMk/>
            <pc:sldMk cId="2966502609" sldId="316"/>
            <ac:grpSpMk id="106" creationId="{144FB711-E838-45A5-ADC3-3A7DF2E1EF76}"/>
          </ac:grpSpMkLst>
        </pc:grpChg>
        <pc:grpChg chg="del mod">
          <ac:chgData name="Alonso Raúl Melgarejo Galván" userId="34f8e7f98b12fabf" providerId="LiveId" clId="{FD30FA29-A3C3-4DDE-A8CF-DA98DF169BBC}" dt="2020-06-04T02:38:57.483" v="2904"/>
          <ac:grpSpMkLst>
            <pc:docMk/>
            <pc:sldMk cId="2966502609" sldId="316"/>
            <ac:grpSpMk id="113" creationId="{E0558FFD-94A4-4095-8160-88BA0A8BDA85}"/>
          </ac:grpSpMkLst>
        </pc:grpChg>
        <pc:grpChg chg="del mod">
          <ac:chgData name="Alonso Raúl Melgarejo Galván" userId="34f8e7f98b12fabf" providerId="LiveId" clId="{FD30FA29-A3C3-4DDE-A8CF-DA98DF169BBC}" dt="2020-06-04T02:38:57.483" v="2904"/>
          <ac:grpSpMkLst>
            <pc:docMk/>
            <pc:sldMk cId="2966502609" sldId="316"/>
            <ac:grpSpMk id="115" creationId="{347E618F-7B46-4A6D-A258-CA34226FA442}"/>
          </ac:grpSpMkLst>
        </pc:grpChg>
        <pc:grpChg chg="del mod">
          <ac:chgData name="Alonso Raúl Melgarejo Galván" userId="34f8e7f98b12fabf" providerId="LiveId" clId="{FD30FA29-A3C3-4DDE-A8CF-DA98DF169BBC}" dt="2020-06-04T02:39:54.044" v="2920"/>
          <ac:grpSpMkLst>
            <pc:docMk/>
            <pc:sldMk cId="2966502609" sldId="316"/>
            <ac:grpSpMk id="117" creationId="{D739FD52-30AC-4420-A63C-CEFFB9B3AC1D}"/>
          </ac:grpSpMkLst>
        </pc:grpChg>
        <pc:grpChg chg="mod">
          <ac:chgData name="Alonso Raúl Melgarejo Galván" userId="34f8e7f98b12fabf" providerId="LiveId" clId="{FD30FA29-A3C3-4DDE-A8CF-DA98DF169BBC}" dt="2020-06-04T02:39:54.044" v="2920"/>
          <ac:grpSpMkLst>
            <pc:docMk/>
            <pc:sldMk cId="2966502609" sldId="316"/>
            <ac:grpSpMk id="119" creationId="{9D8699F6-32F1-47FA-8EEF-EDD33B7FD8DB}"/>
          </ac:grpSpMkLst>
        </pc:grpChg>
        <pc:inkChg chg="add mod">
          <ac:chgData name="Alonso Raúl Melgarejo Galván" userId="34f8e7f98b12fabf" providerId="LiveId" clId="{FD30FA29-A3C3-4DDE-A8CF-DA98DF169BBC}" dt="2020-06-04T02:37:13.569" v="2845"/>
          <ac:inkMkLst>
            <pc:docMk/>
            <pc:sldMk cId="2966502609" sldId="316"/>
            <ac:inkMk id="3" creationId="{F2892BF4-576F-4051-9A03-60696A754255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29" creationId="{EE6BD3C4-C818-44EE-B788-2AC69C804A75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32" creationId="{8F16B0D1-07B7-4D81-B200-1051C69C75B9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35" creationId="{E81C58C4-FF5A-4FC3-8C5A-1471A2957E39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51" creationId="{A3311C12-A16E-4304-B7C9-30F8201ECC4B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52" creationId="{66D52BAF-642B-4BFF-941F-7D06E4E0F6C4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54" creationId="{453D8B91-6CF6-4867-A7A2-2D3EE33E792A}"/>
          </ac:inkMkLst>
        </pc:inkChg>
        <pc:inkChg chg="add del mod">
          <ac:chgData name="Alonso Raúl Melgarejo Galván" userId="34f8e7f98b12fabf" providerId="LiveId" clId="{FD30FA29-A3C3-4DDE-A8CF-DA98DF169BBC}" dt="2020-06-04T02:37:59.303" v="2876"/>
          <ac:inkMkLst>
            <pc:docMk/>
            <pc:sldMk cId="2966502609" sldId="316"/>
            <ac:inkMk id="56" creationId="{CC019952-22E1-43BD-9BAF-83548C04EBB1}"/>
          </ac:inkMkLst>
        </pc:inkChg>
        <pc:inkChg chg="add del mod">
          <ac:chgData name="Alonso Raúl Melgarejo Galván" userId="34f8e7f98b12fabf" providerId="LiveId" clId="{FD30FA29-A3C3-4DDE-A8CF-DA98DF169BBC}" dt="2020-06-04T02:37:59.952" v="2879"/>
          <ac:inkMkLst>
            <pc:docMk/>
            <pc:sldMk cId="2966502609" sldId="316"/>
            <ac:inkMk id="57" creationId="{C2CBBCD9-D1AE-414F-8639-2517F642D146}"/>
          </ac:inkMkLst>
        </pc:inkChg>
        <pc:inkChg chg="add del mod">
          <ac:chgData name="Alonso Raúl Melgarejo Galván" userId="34f8e7f98b12fabf" providerId="LiveId" clId="{FD30FA29-A3C3-4DDE-A8CF-DA98DF169BBC}" dt="2020-06-04T02:37:59.298" v="2875"/>
          <ac:inkMkLst>
            <pc:docMk/>
            <pc:sldMk cId="2966502609" sldId="316"/>
            <ac:inkMk id="58" creationId="{2360BE9F-271C-4428-96AB-ECC8EC081D26}"/>
          </ac:inkMkLst>
        </pc:inkChg>
        <pc:inkChg chg="add">
          <ac:chgData name="Alonso Raúl Melgarejo Galván" userId="34f8e7f98b12fabf" providerId="LiveId" clId="{FD30FA29-A3C3-4DDE-A8CF-DA98DF169BBC}" dt="2020-06-04T02:36:48.240" v="2837" actId="9405"/>
          <ac:inkMkLst>
            <pc:docMk/>
            <pc:sldMk cId="2966502609" sldId="316"/>
            <ac:inkMk id="60" creationId="{C9F7449A-A892-431D-8F08-82F42DDBB042}"/>
          </ac:inkMkLst>
        </pc:inkChg>
        <pc:inkChg chg="add del mod">
          <ac:chgData name="Alonso Raúl Melgarejo Galván" userId="34f8e7f98b12fabf" providerId="LiveId" clId="{FD30FA29-A3C3-4DDE-A8CF-DA98DF169BBC}" dt="2020-06-04T02:37:58.720" v="2871"/>
          <ac:inkMkLst>
            <pc:docMk/>
            <pc:sldMk cId="2966502609" sldId="316"/>
            <ac:inkMk id="61" creationId="{6B4E43AC-E1F0-43C6-9C29-18FF3677BCFF}"/>
          </ac:inkMkLst>
        </pc:inkChg>
        <pc:inkChg chg="add del">
          <ac:chgData name="Alonso Raúl Melgarejo Galván" userId="34f8e7f98b12fabf" providerId="LiveId" clId="{FD30FA29-A3C3-4DDE-A8CF-DA98DF169BBC}" dt="2020-06-04T02:38:00.810" v="2882"/>
          <ac:inkMkLst>
            <pc:docMk/>
            <pc:sldMk cId="2966502609" sldId="316"/>
            <ac:inkMk id="66" creationId="{3AA359B3-0892-415E-A181-8E609124232A}"/>
          </ac:inkMkLst>
        </pc:inkChg>
        <pc:inkChg chg="add mod">
          <ac:chgData name="Alonso Raúl Melgarejo Galván" userId="34f8e7f98b12fabf" providerId="LiveId" clId="{FD30FA29-A3C3-4DDE-A8CF-DA98DF169BBC}" dt="2020-06-04T02:38:13.539" v="2888"/>
          <ac:inkMkLst>
            <pc:docMk/>
            <pc:sldMk cId="2966502609" sldId="316"/>
            <ac:inkMk id="67" creationId="{7D4CE8BB-7E4C-4DF7-905C-FC04533C922A}"/>
          </ac:inkMkLst>
        </pc:inkChg>
        <pc:inkChg chg="add del mod">
          <ac:chgData name="Alonso Raúl Melgarejo Galván" userId="34f8e7f98b12fabf" providerId="LiveId" clId="{FD30FA29-A3C3-4DDE-A8CF-DA98DF169BBC}" dt="2020-06-04T02:38:00.737" v="2881"/>
          <ac:inkMkLst>
            <pc:docMk/>
            <pc:sldMk cId="2966502609" sldId="316"/>
            <ac:inkMk id="68" creationId="{5F53AD31-53A7-4D3C-9954-FB5726829D80}"/>
          </ac:inkMkLst>
        </pc:inkChg>
        <pc:inkChg chg="add del mod">
          <ac:chgData name="Alonso Raúl Melgarejo Galván" userId="34f8e7f98b12fabf" providerId="LiveId" clId="{FD30FA29-A3C3-4DDE-A8CF-DA98DF169BBC}" dt="2020-06-04T02:37:58.715" v="2870"/>
          <ac:inkMkLst>
            <pc:docMk/>
            <pc:sldMk cId="2966502609" sldId="316"/>
            <ac:inkMk id="70" creationId="{E1A52118-E0B0-47B6-A6B1-A8D02FE545D5}"/>
          </ac:inkMkLst>
        </pc:inkChg>
        <pc:inkChg chg="add del mod">
          <ac:chgData name="Alonso Raúl Melgarejo Galván" userId="34f8e7f98b12fabf" providerId="LiveId" clId="{FD30FA29-A3C3-4DDE-A8CF-DA98DF169BBC}" dt="2020-06-04T02:37:58.724" v="2874"/>
          <ac:inkMkLst>
            <pc:docMk/>
            <pc:sldMk cId="2966502609" sldId="316"/>
            <ac:inkMk id="72" creationId="{FEA39316-71C7-4264-91A7-EB420FD78898}"/>
          </ac:inkMkLst>
        </pc:inkChg>
        <pc:inkChg chg="add del mod">
          <ac:chgData name="Alonso Raúl Melgarejo Galván" userId="34f8e7f98b12fabf" providerId="LiveId" clId="{FD30FA29-A3C3-4DDE-A8CF-DA98DF169BBC}" dt="2020-06-04T02:38:00.531" v="2880"/>
          <ac:inkMkLst>
            <pc:docMk/>
            <pc:sldMk cId="2966502609" sldId="316"/>
            <ac:inkMk id="73" creationId="{29982858-2C66-495A-9372-34E269D21F3D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75" creationId="{27D7908D-C18E-40A5-9653-AD8F626FD8A4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76" creationId="{256A21D2-5B74-40B9-B4EC-C0FE6EE95A2C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77" creationId="{A0F87E14-D419-44FA-9AAE-7D68E3F8A530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78" creationId="{19C1F83C-10C8-4760-B230-4C0E14FBE3D0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79" creationId="{04898B28-5585-41EC-B211-B6CFD3092483}"/>
          </ac:inkMkLst>
        </pc:inkChg>
        <pc:inkChg chg="add mod">
          <ac:chgData name="Alonso Raúl Melgarejo Galván" userId="34f8e7f98b12fabf" providerId="LiveId" clId="{FD30FA29-A3C3-4DDE-A8CF-DA98DF169BBC}" dt="2020-06-04T02:37:32.444" v="2858"/>
          <ac:inkMkLst>
            <pc:docMk/>
            <pc:sldMk cId="2966502609" sldId="316"/>
            <ac:inkMk id="81" creationId="{54EE546C-5BDD-47EF-BAE4-69376674A31B}"/>
          </ac:inkMkLst>
        </pc:inkChg>
        <pc:inkChg chg="add del mod">
          <ac:chgData name="Alonso Raúl Melgarejo Galván" userId="34f8e7f98b12fabf" providerId="LiveId" clId="{FD30FA29-A3C3-4DDE-A8CF-DA98DF169BBC}" dt="2020-06-04T02:37:58.721" v="2872"/>
          <ac:inkMkLst>
            <pc:docMk/>
            <pc:sldMk cId="2966502609" sldId="316"/>
            <ac:inkMk id="83" creationId="{5DA89BFD-3DDE-4133-832B-B700C49EB632}"/>
          </ac:inkMkLst>
        </pc:inkChg>
        <pc:inkChg chg="add del mod">
          <ac:chgData name="Alonso Raúl Melgarejo Galván" userId="34f8e7f98b12fabf" providerId="LiveId" clId="{FD30FA29-A3C3-4DDE-A8CF-DA98DF169BBC}" dt="2020-06-04T02:37:58.723" v="2873"/>
          <ac:inkMkLst>
            <pc:docMk/>
            <pc:sldMk cId="2966502609" sldId="316"/>
            <ac:inkMk id="85" creationId="{E20077EA-E058-47D0-BA2E-D4C8B6E199BD}"/>
          </ac:inkMkLst>
        </pc:inkChg>
        <pc:inkChg chg="add mod">
          <ac:chgData name="Alonso Raúl Melgarejo Galván" userId="34f8e7f98b12fabf" providerId="LiveId" clId="{FD30FA29-A3C3-4DDE-A8CF-DA98DF169BBC}" dt="2020-06-04T02:37:49.989" v="2869"/>
          <ac:inkMkLst>
            <pc:docMk/>
            <pc:sldMk cId="2966502609" sldId="316"/>
            <ac:inkMk id="87" creationId="{DBD52B9C-9D94-4916-AA3B-72ABC18CBFD5}"/>
          </ac:inkMkLst>
        </pc:inkChg>
        <pc:inkChg chg="add del mod">
          <ac:chgData name="Alonso Raúl Melgarejo Galván" userId="34f8e7f98b12fabf" providerId="LiveId" clId="{FD30FA29-A3C3-4DDE-A8CF-DA98DF169BBC}" dt="2020-06-04T02:37:59.730" v="2878"/>
          <ac:inkMkLst>
            <pc:docMk/>
            <pc:sldMk cId="2966502609" sldId="316"/>
            <ac:inkMk id="89" creationId="{E6F97C61-095E-4BF7-BD02-80E6B4853093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90" creationId="{2D81E775-F4CE-4A6B-B828-5ACE976F56A0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91" creationId="{F9794E60-C94E-402F-9C89-84C6C3F5882D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92" creationId="{56B75684-26D3-47EF-93CF-2897DE67CD6F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93" creationId="{882D169A-EC3E-45A0-9643-67EA8129D4F8}"/>
          </ac:inkMkLst>
        </pc:inkChg>
        <pc:inkChg chg="add del mod">
          <ac:chgData name="Alonso Raúl Melgarejo Galván" userId="34f8e7f98b12fabf" providerId="LiveId" clId="{FD30FA29-A3C3-4DDE-A8CF-DA98DF169BBC}" dt="2020-06-04T02:37:59.726" v="2877"/>
          <ac:inkMkLst>
            <pc:docMk/>
            <pc:sldMk cId="2966502609" sldId="316"/>
            <ac:inkMk id="94" creationId="{6196EDDC-CCD4-4659-B81B-C48B4AFD8897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96" creationId="{7E84BF77-87D5-4E7A-B968-1CC4AB476CFA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97" creationId="{D7CCA3F7-7D30-43BF-8F1E-2FFCA661A068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98" creationId="{9154FCCF-22CD-4267-9A0B-26231C8E5DBC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99" creationId="{C2273F1F-10E0-4087-A017-77D1DCF8136C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100" creationId="{ED9CD565-81DD-42EB-8806-A584006B49E0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102" creationId="{41515FF1-FF5F-4258-A298-12469C7457D4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103" creationId="{8D3C7D4B-C1ED-415A-8657-142B968B7105}"/>
          </ac:inkMkLst>
        </pc:inkChg>
        <pc:inkChg chg="add mod">
          <ac:chgData name="Alonso Raúl Melgarejo Galván" userId="34f8e7f98b12fabf" providerId="LiveId" clId="{FD30FA29-A3C3-4DDE-A8CF-DA98DF169BBC}" dt="2020-06-04T02:38:56.510" v="2902"/>
          <ac:inkMkLst>
            <pc:docMk/>
            <pc:sldMk cId="2966502609" sldId="316"/>
            <ac:inkMk id="105" creationId="{66F62A5D-190A-479C-9C69-1018701419B8}"/>
          </ac:inkMkLst>
        </pc:inkChg>
        <pc:inkChg chg="add">
          <ac:chgData name="Alonso Raúl Melgarejo Galván" userId="34f8e7f98b12fabf" providerId="LiveId" clId="{FD30FA29-A3C3-4DDE-A8CF-DA98DF169BBC}" dt="2020-06-04T02:38:36.420" v="2894" actId="9405"/>
          <ac:inkMkLst>
            <pc:docMk/>
            <pc:sldMk cId="2966502609" sldId="316"/>
            <ac:inkMk id="107" creationId="{20F46DF8-7869-4C58-9EC6-D03C67EF7239}"/>
          </ac:inkMkLst>
        </pc:inkChg>
        <pc:inkChg chg="add">
          <ac:chgData name="Alonso Raúl Melgarejo Galván" userId="34f8e7f98b12fabf" providerId="LiveId" clId="{FD30FA29-A3C3-4DDE-A8CF-DA98DF169BBC}" dt="2020-06-04T02:38:40.689" v="2895" actId="9405"/>
          <ac:inkMkLst>
            <pc:docMk/>
            <pc:sldMk cId="2966502609" sldId="316"/>
            <ac:inkMk id="108" creationId="{5653D57C-E01D-4D77-A559-5888BDD7366A}"/>
          </ac:inkMkLst>
        </pc:inkChg>
        <pc:inkChg chg="add">
          <ac:chgData name="Alonso Raúl Melgarejo Galván" userId="34f8e7f98b12fabf" providerId="LiveId" clId="{FD30FA29-A3C3-4DDE-A8CF-DA98DF169BBC}" dt="2020-06-04T02:38:44.038" v="2896" actId="9405"/>
          <ac:inkMkLst>
            <pc:docMk/>
            <pc:sldMk cId="2966502609" sldId="316"/>
            <ac:inkMk id="109" creationId="{8EC56AF2-797C-4232-B4FA-03ED0D27EF70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110" creationId="{2888FF17-1E00-4E4E-B3D7-DD492A07C8A7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111" creationId="{2038A200-8C38-4449-AB85-253237FEFE74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112" creationId="{61E8CF6C-1FBB-43DE-9CD9-30F63C5DED8B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114" creationId="{B3EDA79F-1E65-475C-BB73-0959CC09157C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116" creationId="{4A4DEA30-2D25-43BE-B7A5-7E1452B2CAA6}"/>
          </ac:inkMkLst>
        </pc:inkChg>
        <pc:inkChg chg="add mod">
          <ac:chgData name="Alonso Raúl Melgarejo Galván" userId="34f8e7f98b12fabf" providerId="LiveId" clId="{FD30FA29-A3C3-4DDE-A8CF-DA98DF169BBC}" dt="2020-06-04T02:39:54.044" v="2920"/>
          <ac:inkMkLst>
            <pc:docMk/>
            <pc:sldMk cId="2966502609" sldId="316"/>
            <ac:inkMk id="118" creationId="{E86E3CD8-D273-4C7C-A950-6BFCEB6567A2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16:27.529" v="2293"/>
        <pc:sldMkLst>
          <pc:docMk/>
          <pc:sldMk cId="3471141657" sldId="317"/>
        </pc:sldMkLst>
        <pc:grpChg chg="del mod">
          <ac:chgData name="Alonso Raúl Melgarejo Galván" userId="34f8e7f98b12fabf" providerId="LiveId" clId="{FD30FA29-A3C3-4DDE-A8CF-DA98DF169BBC}" dt="2020-06-04T02:15:18.771" v="2251"/>
          <ac:grpSpMkLst>
            <pc:docMk/>
            <pc:sldMk cId="3471141657" sldId="317"/>
            <ac:grpSpMk id="6" creationId="{5A0546B3-823B-4E03-90A0-A1175F5AA0F4}"/>
          </ac:grpSpMkLst>
        </pc:grpChg>
        <pc:grpChg chg="del mod">
          <ac:chgData name="Alonso Raúl Melgarejo Galván" userId="34f8e7f98b12fabf" providerId="LiveId" clId="{FD30FA29-A3C3-4DDE-A8CF-DA98DF169BBC}" dt="2020-06-04T02:15:19.895" v="2253"/>
          <ac:grpSpMkLst>
            <pc:docMk/>
            <pc:sldMk cId="3471141657" sldId="317"/>
            <ac:grpSpMk id="9" creationId="{6780B3C6-1213-4952-ABB9-A3C670ADFF58}"/>
          </ac:grpSpMkLst>
        </pc:grpChg>
        <pc:grpChg chg="del mod">
          <ac:chgData name="Alonso Raúl Melgarejo Galván" userId="34f8e7f98b12fabf" providerId="LiveId" clId="{FD30FA29-A3C3-4DDE-A8CF-DA98DF169BBC}" dt="2020-06-04T02:15:25.437" v="2255"/>
          <ac:grpSpMkLst>
            <pc:docMk/>
            <pc:sldMk cId="3471141657" sldId="317"/>
            <ac:grpSpMk id="11" creationId="{708B75DB-A1B1-4FFE-9D36-82856D9E6152}"/>
          </ac:grpSpMkLst>
        </pc:grpChg>
        <pc:grpChg chg="del mod">
          <ac:chgData name="Alonso Raúl Melgarejo Galván" userId="34f8e7f98b12fabf" providerId="LiveId" clId="{FD30FA29-A3C3-4DDE-A8CF-DA98DF169BBC}" dt="2020-06-04T02:15:29.566" v="2257"/>
          <ac:grpSpMkLst>
            <pc:docMk/>
            <pc:sldMk cId="3471141657" sldId="317"/>
            <ac:grpSpMk id="13" creationId="{4F2C74C4-E7E5-476C-BECE-D04EB7356980}"/>
          </ac:grpSpMkLst>
        </pc:grpChg>
        <pc:grpChg chg="del mod">
          <ac:chgData name="Alonso Raúl Melgarejo Galván" userId="34f8e7f98b12fabf" providerId="LiveId" clId="{FD30FA29-A3C3-4DDE-A8CF-DA98DF169BBC}" dt="2020-06-04T02:15:35.643" v="2262"/>
          <ac:grpSpMkLst>
            <pc:docMk/>
            <pc:sldMk cId="3471141657" sldId="317"/>
            <ac:grpSpMk id="15" creationId="{25F3071D-EE87-4737-909E-A54615D88A49}"/>
          </ac:grpSpMkLst>
        </pc:grpChg>
        <pc:grpChg chg="del mod">
          <ac:chgData name="Alonso Raúl Melgarejo Galván" userId="34f8e7f98b12fabf" providerId="LiveId" clId="{FD30FA29-A3C3-4DDE-A8CF-DA98DF169BBC}" dt="2020-06-04T02:15:37.474" v="2264"/>
          <ac:grpSpMkLst>
            <pc:docMk/>
            <pc:sldMk cId="3471141657" sldId="317"/>
            <ac:grpSpMk id="20" creationId="{0989A1DD-FBF2-4E03-925A-A74FC88B48BB}"/>
          </ac:grpSpMkLst>
        </pc:grpChg>
        <pc:grpChg chg="del mod">
          <ac:chgData name="Alonso Raúl Melgarejo Galván" userId="34f8e7f98b12fabf" providerId="LiveId" clId="{FD30FA29-A3C3-4DDE-A8CF-DA98DF169BBC}" dt="2020-06-04T02:15:41.364" v="2269"/>
          <ac:grpSpMkLst>
            <pc:docMk/>
            <pc:sldMk cId="3471141657" sldId="317"/>
            <ac:grpSpMk id="22" creationId="{B48664F7-9AC4-4588-BE96-05E04BF68827}"/>
          </ac:grpSpMkLst>
        </pc:grpChg>
        <pc:grpChg chg="del mod">
          <ac:chgData name="Alonso Raúl Melgarejo Galván" userId="34f8e7f98b12fabf" providerId="LiveId" clId="{FD30FA29-A3C3-4DDE-A8CF-DA98DF169BBC}" dt="2020-06-04T02:15:54.471" v="2276"/>
          <ac:grpSpMkLst>
            <pc:docMk/>
            <pc:sldMk cId="3471141657" sldId="317"/>
            <ac:grpSpMk id="27" creationId="{0272ECCF-762B-4CA0-A0C1-B18798DC1C56}"/>
          </ac:grpSpMkLst>
        </pc:grpChg>
        <pc:grpChg chg="del mod">
          <ac:chgData name="Alonso Raúl Melgarejo Galván" userId="34f8e7f98b12fabf" providerId="LiveId" clId="{FD30FA29-A3C3-4DDE-A8CF-DA98DF169BBC}" dt="2020-06-04T02:15:59.865" v="2278"/>
          <ac:grpSpMkLst>
            <pc:docMk/>
            <pc:sldMk cId="3471141657" sldId="317"/>
            <ac:grpSpMk id="66" creationId="{BE47B925-CE7A-46A0-A206-7B18D5BC1E24}"/>
          </ac:grpSpMkLst>
        </pc:grpChg>
        <pc:grpChg chg="del mod">
          <ac:chgData name="Alonso Raúl Melgarejo Galván" userId="34f8e7f98b12fabf" providerId="LiveId" clId="{FD30FA29-A3C3-4DDE-A8CF-DA98DF169BBC}" dt="2020-06-04T02:16:01.660" v="2280"/>
          <ac:grpSpMkLst>
            <pc:docMk/>
            <pc:sldMk cId="3471141657" sldId="317"/>
            <ac:grpSpMk id="68" creationId="{81283B24-C4A3-4CE4-AE35-A6CC1FD8F0E6}"/>
          </ac:grpSpMkLst>
        </pc:grpChg>
        <pc:grpChg chg="del mod">
          <ac:chgData name="Alonso Raúl Melgarejo Galván" userId="34f8e7f98b12fabf" providerId="LiveId" clId="{FD30FA29-A3C3-4DDE-A8CF-DA98DF169BBC}" dt="2020-06-04T02:16:03.341" v="2282"/>
          <ac:grpSpMkLst>
            <pc:docMk/>
            <pc:sldMk cId="3471141657" sldId="317"/>
            <ac:grpSpMk id="71" creationId="{35D27E52-07D2-4DA7-91A4-B5C9B752842D}"/>
          </ac:grpSpMkLst>
        </pc:grpChg>
        <pc:grpChg chg="del mod">
          <ac:chgData name="Alonso Raúl Melgarejo Galván" userId="34f8e7f98b12fabf" providerId="LiveId" clId="{FD30FA29-A3C3-4DDE-A8CF-DA98DF169BBC}" dt="2020-06-04T02:16:07.823" v="2285"/>
          <ac:grpSpMkLst>
            <pc:docMk/>
            <pc:sldMk cId="3471141657" sldId="317"/>
            <ac:grpSpMk id="73" creationId="{DECD32C4-6885-4D78-85FF-A941B0ACFEB0}"/>
          </ac:grpSpMkLst>
        </pc:grpChg>
        <pc:grpChg chg="del mod">
          <ac:chgData name="Alonso Raúl Melgarejo Galván" userId="34f8e7f98b12fabf" providerId="LiveId" clId="{FD30FA29-A3C3-4DDE-A8CF-DA98DF169BBC}" dt="2020-06-04T02:16:22.065" v="2288"/>
          <ac:grpSpMkLst>
            <pc:docMk/>
            <pc:sldMk cId="3471141657" sldId="317"/>
            <ac:grpSpMk id="89" creationId="{3711A90B-FCB0-4944-9BC1-0147755A8C6A}"/>
          </ac:grpSpMkLst>
        </pc:grpChg>
        <pc:grpChg chg="del mod">
          <ac:chgData name="Alonso Raúl Melgarejo Galván" userId="34f8e7f98b12fabf" providerId="LiveId" clId="{FD30FA29-A3C3-4DDE-A8CF-DA98DF169BBC}" dt="2020-06-04T02:16:27.529" v="2293"/>
          <ac:grpSpMkLst>
            <pc:docMk/>
            <pc:sldMk cId="3471141657" sldId="317"/>
            <ac:grpSpMk id="95" creationId="{4063DD60-3BDD-47B8-BA17-C01C7ED8881F}"/>
          </ac:grpSpMkLst>
        </pc:grpChg>
        <pc:grpChg chg="mod">
          <ac:chgData name="Alonso Raúl Melgarejo Galván" userId="34f8e7f98b12fabf" providerId="LiveId" clId="{FD30FA29-A3C3-4DDE-A8CF-DA98DF169BBC}" dt="2020-06-04T02:16:27.529" v="2293"/>
          <ac:grpSpMkLst>
            <pc:docMk/>
            <pc:sldMk cId="3471141657" sldId="317"/>
            <ac:grpSpMk id="106" creationId="{BF6258A7-5706-4F05-80C0-1CC08E315BC6}"/>
          </ac:grpSpMkLst>
        </pc:grpChg>
        <pc:inkChg chg="add">
          <ac:chgData name="Alonso Raúl Melgarejo Galván" userId="34f8e7f98b12fabf" providerId="LiveId" clId="{FD30FA29-A3C3-4DDE-A8CF-DA98DF169BBC}" dt="2020-06-04T02:15:06.414" v="2245" actId="9405"/>
          <ac:inkMkLst>
            <pc:docMk/>
            <pc:sldMk cId="3471141657" sldId="317"/>
            <ac:inkMk id="3" creationId="{A557353B-4EED-41C2-B4DE-067CB86ABC93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4" creationId="{2A79F90D-0597-4B0A-9ED9-7EB4645D84AF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5" creationId="{4661F632-303C-4983-A1E4-C2F5FAAE9242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7" creationId="{900DA816-9240-44D2-B8C1-1096A371994F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8" creationId="{A3B3AAC5-C4A9-47B6-B1FC-C5992DC3CFD9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10" creationId="{2DFCE9ED-A04F-45DA-9119-8A8BBAAA9C01}"/>
          </ac:inkMkLst>
        </pc:inkChg>
        <pc:inkChg chg="add mod">
          <ac:chgData name="Alonso Raúl Melgarejo Galván" userId="34f8e7f98b12fabf" providerId="LiveId" clId="{FD30FA29-A3C3-4DDE-A8CF-DA98DF169BBC}" dt="2020-06-04T02:15:29.566" v="2257"/>
          <ac:inkMkLst>
            <pc:docMk/>
            <pc:sldMk cId="3471141657" sldId="317"/>
            <ac:inkMk id="12" creationId="{71967F39-BFC8-4E6F-B0FD-D9605106B961}"/>
          </ac:inkMkLst>
        </pc:inkChg>
        <pc:inkChg chg="add mod">
          <ac:chgData name="Alonso Raúl Melgarejo Galván" userId="34f8e7f98b12fabf" providerId="LiveId" clId="{FD30FA29-A3C3-4DDE-A8CF-DA98DF169BBC}" dt="2020-06-04T02:15:35.643" v="2262"/>
          <ac:inkMkLst>
            <pc:docMk/>
            <pc:sldMk cId="3471141657" sldId="317"/>
            <ac:inkMk id="14" creationId="{2F2E1E9C-46E6-499A-AE0C-795BE2600ABF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16" creationId="{455946C5-4713-46F7-9C10-E406070B95BF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17" creationId="{6DA7CA7C-5F31-4E82-A4A7-B640B82A2827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18" creationId="{F2950180-0140-4AE1-8E8A-86ADA1C72A48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19" creationId="{7067F9DB-E1AD-45A3-BF63-4E1B696A37EB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21" creationId="{4ACFC6FF-C11B-4970-B071-F37E6D8559F7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23" creationId="{F5B734E2-BB07-402E-9706-9745F0B1358B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24" creationId="{6C08F669-05B8-4BB4-9289-BBA287A4BB37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25" creationId="{FDDFA125-06EC-4F72-BF61-C95A4C591461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26" creationId="{E2E6ACAC-1AF8-4C3B-81C6-BA360E76F05B}"/>
          </ac:inkMkLst>
        </pc:inkChg>
        <pc:inkChg chg="add">
          <ac:chgData name="Alonso Raúl Melgarejo Galván" userId="34f8e7f98b12fabf" providerId="LiveId" clId="{FD30FA29-A3C3-4DDE-A8CF-DA98DF169BBC}" dt="2020-06-04T02:15:44.662" v="2270" actId="9405"/>
          <ac:inkMkLst>
            <pc:docMk/>
            <pc:sldMk cId="3471141657" sldId="317"/>
            <ac:inkMk id="28" creationId="{724575A0-6C5F-42C1-B3DE-D5B325983C2C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29" creationId="{C1F8B769-5C01-48A4-B4A7-D50716112F68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30" creationId="{1EE0B0B5-B92D-4DBB-92F7-7824BBF24EB6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31" creationId="{A6DBABBD-8A07-4C58-BD70-CF1EEDD93BA6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64" creationId="{E39BB23D-47D8-41FC-838D-45C8A97A233D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65" creationId="{9AD4B566-5DBC-449E-87A0-E4B0608D71C4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67" creationId="{3D783434-ACD4-4EDC-8773-A780127A8A91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69" creationId="{1A5EDC7A-24D7-4230-A010-99220ACF1073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72" creationId="{C7963ED6-2C75-47D2-8D35-A596F406EEAF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74" creationId="{43A1A5F8-C27B-4404-BC2B-66AF87DF4B10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87" creationId="{A7A13215-8C9B-46B6-841F-39CE77E39729}"/>
          </ac:inkMkLst>
        </pc:inkChg>
        <pc:inkChg chg="add">
          <ac:chgData name="Alonso Raúl Melgarejo Galván" userId="34f8e7f98b12fabf" providerId="LiveId" clId="{FD30FA29-A3C3-4DDE-A8CF-DA98DF169BBC}" dt="2020-06-04T02:16:17.235" v="2286" actId="9405"/>
          <ac:inkMkLst>
            <pc:docMk/>
            <pc:sldMk cId="3471141657" sldId="317"/>
            <ac:inkMk id="91" creationId="{E0046977-36BF-4464-A3B9-697F1D09DD2C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93" creationId="{98E441C6-EFA9-410A-A159-BAFAE30B2082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97" creationId="{D1FD856B-3E87-4A92-B657-316541C452E6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99" creationId="{26EF0C9A-B72E-47A2-88A7-496884C9C208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101" creationId="{772BA684-C7F0-4743-8769-AA4C6D195076}"/>
          </ac:inkMkLst>
        </pc:inkChg>
        <pc:inkChg chg="add mod">
          <ac:chgData name="Alonso Raúl Melgarejo Galván" userId="34f8e7f98b12fabf" providerId="LiveId" clId="{FD30FA29-A3C3-4DDE-A8CF-DA98DF169BBC}" dt="2020-06-04T02:16:27.529" v="2293"/>
          <ac:inkMkLst>
            <pc:docMk/>
            <pc:sldMk cId="3471141657" sldId="317"/>
            <ac:inkMk id="103" creationId="{0323C417-CD33-4865-A191-AB006F9530E1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40:14.767" v="2933"/>
        <pc:sldMkLst>
          <pc:docMk/>
          <pc:sldMk cId="3230294048" sldId="318"/>
        </pc:sldMkLst>
        <pc:grpChg chg="mod">
          <ac:chgData name="Alonso Raúl Melgarejo Galván" userId="34f8e7f98b12fabf" providerId="LiveId" clId="{FD30FA29-A3C3-4DDE-A8CF-DA98DF169BBC}" dt="2020-06-04T02:39:25.644" v="2911"/>
          <ac:grpSpMkLst>
            <pc:docMk/>
            <pc:sldMk cId="3230294048" sldId="318"/>
            <ac:grpSpMk id="35" creationId="{411E8420-C3E8-4E4E-822B-8F258972B0AA}"/>
          </ac:grpSpMkLst>
        </pc:grpChg>
        <pc:grpChg chg="del mod">
          <ac:chgData name="Alonso Raúl Melgarejo Galván" userId="34f8e7f98b12fabf" providerId="LiveId" clId="{FD30FA29-A3C3-4DDE-A8CF-DA98DF169BBC}" dt="2020-06-04T02:39:48.767" v="2918"/>
          <ac:grpSpMkLst>
            <pc:docMk/>
            <pc:sldMk cId="3230294048" sldId="318"/>
            <ac:grpSpMk id="42" creationId="{916EA5E8-B267-4375-96DD-2943D9BB0C2E}"/>
          </ac:grpSpMkLst>
        </pc:grpChg>
        <pc:grpChg chg="del mod">
          <ac:chgData name="Alonso Raúl Melgarejo Galván" userId="34f8e7f98b12fabf" providerId="LiveId" clId="{FD30FA29-A3C3-4DDE-A8CF-DA98DF169BBC}" dt="2020-06-04T02:40:00.860" v="2922"/>
          <ac:grpSpMkLst>
            <pc:docMk/>
            <pc:sldMk cId="3230294048" sldId="318"/>
            <ac:grpSpMk id="44" creationId="{94562986-FADA-4F5E-9CEF-1931DB559428}"/>
          </ac:grpSpMkLst>
        </pc:grpChg>
        <pc:grpChg chg="mod">
          <ac:chgData name="Alonso Raúl Melgarejo Galván" userId="34f8e7f98b12fabf" providerId="LiveId" clId="{FD30FA29-A3C3-4DDE-A8CF-DA98DF169BBC}" dt="2020-06-04T02:40:00.860" v="2922"/>
          <ac:grpSpMkLst>
            <pc:docMk/>
            <pc:sldMk cId="3230294048" sldId="318"/>
            <ac:grpSpMk id="59" creationId="{C9D80B88-1145-4F0C-A6B5-64D1CF0F2EAC}"/>
          </ac:grpSpMkLst>
        </pc:grpChg>
        <pc:grpChg chg="del mod">
          <ac:chgData name="Alonso Raúl Melgarejo Galván" userId="34f8e7f98b12fabf" providerId="LiveId" clId="{FD30FA29-A3C3-4DDE-A8CF-DA98DF169BBC}" dt="2020-06-04T02:40:12.036" v="2931"/>
          <ac:grpSpMkLst>
            <pc:docMk/>
            <pc:sldMk cId="3230294048" sldId="318"/>
            <ac:grpSpMk id="64" creationId="{2A4BAE2E-DBEB-4D36-9C3B-66E254D6059A}"/>
          </ac:grpSpMkLst>
        </pc:grpChg>
        <pc:grpChg chg="del mod">
          <ac:chgData name="Alonso Raúl Melgarejo Galván" userId="34f8e7f98b12fabf" providerId="LiveId" clId="{FD30FA29-A3C3-4DDE-A8CF-DA98DF169BBC}" dt="2020-06-04T02:40:14.767" v="2933"/>
          <ac:grpSpMkLst>
            <pc:docMk/>
            <pc:sldMk cId="3230294048" sldId="318"/>
            <ac:grpSpMk id="70" creationId="{89B15B40-CE0F-43DA-BF3A-1113527115C0}"/>
          </ac:grpSpMkLst>
        </pc:grpChg>
        <pc:grpChg chg="mod">
          <ac:chgData name="Alonso Raúl Melgarejo Galván" userId="34f8e7f98b12fabf" providerId="LiveId" clId="{FD30FA29-A3C3-4DDE-A8CF-DA98DF169BBC}" dt="2020-06-04T02:40:14.767" v="2933"/>
          <ac:grpSpMkLst>
            <pc:docMk/>
            <pc:sldMk cId="3230294048" sldId="318"/>
            <ac:grpSpMk id="72" creationId="{62F25586-015A-443C-8998-DF32ABE6593A}"/>
          </ac:grpSpMkLst>
        </pc:grpChg>
        <pc:inkChg chg="add">
          <ac:chgData name="Alonso Raúl Melgarejo Galván" userId="34f8e7f98b12fabf" providerId="LiveId" clId="{FD30FA29-A3C3-4DDE-A8CF-DA98DF169BBC}" dt="2020-06-04T02:39:03.521" v="2905" actId="9405"/>
          <ac:inkMkLst>
            <pc:docMk/>
            <pc:sldMk cId="3230294048" sldId="318"/>
            <ac:inkMk id="3" creationId="{D87585E0-DBD9-445F-9FD1-B605CDF45BB8}"/>
          </ac:inkMkLst>
        </pc:inkChg>
        <pc:inkChg chg="add">
          <ac:chgData name="Alonso Raúl Melgarejo Galván" userId="34f8e7f98b12fabf" providerId="LiveId" clId="{FD30FA29-A3C3-4DDE-A8CF-DA98DF169BBC}" dt="2020-06-04T02:39:08.405" v="2906" actId="9405"/>
          <ac:inkMkLst>
            <pc:docMk/>
            <pc:sldMk cId="3230294048" sldId="318"/>
            <ac:inkMk id="28" creationId="{C6FA1699-CAC9-4574-BCAF-DDB0C1A0A4B9}"/>
          </ac:inkMkLst>
        </pc:inkChg>
        <pc:inkChg chg="add">
          <ac:chgData name="Alonso Raúl Melgarejo Galván" userId="34f8e7f98b12fabf" providerId="LiveId" clId="{FD30FA29-A3C3-4DDE-A8CF-DA98DF169BBC}" dt="2020-06-04T02:39:12.664" v="2907" actId="9405"/>
          <ac:inkMkLst>
            <pc:docMk/>
            <pc:sldMk cId="3230294048" sldId="318"/>
            <ac:inkMk id="29" creationId="{562B5DE5-F622-4AE6-9EC7-D6E9F81344BD}"/>
          </ac:inkMkLst>
        </pc:inkChg>
        <pc:inkChg chg="add">
          <ac:chgData name="Alonso Raúl Melgarejo Galván" userId="34f8e7f98b12fabf" providerId="LiveId" clId="{FD30FA29-A3C3-4DDE-A8CF-DA98DF169BBC}" dt="2020-06-04T02:39:20.123" v="2908" actId="9405"/>
          <ac:inkMkLst>
            <pc:docMk/>
            <pc:sldMk cId="3230294048" sldId="318"/>
            <ac:inkMk id="31" creationId="{9960D912-37EC-41B0-84B1-C0061B16041A}"/>
          </ac:inkMkLst>
        </pc:inkChg>
        <pc:inkChg chg="add mod">
          <ac:chgData name="Alonso Raúl Melgarejo Galván" userId="34f8e7f98b12fabf" providerId="LiveId" clId="{FD30FA29-A3C3-4DDE-A8CF-DA98DF169BBC}" dt="2020-06-04T02:39:25.644" v="2911"/>
          <ac:inkMkLst>
            <pc:docMk/>
            <pc:sldMk cId="3230294048" sldId="318"/>
            <ac:inkMk id="32" creationId="{0D2530DE-76EE-4C31-9162-C8E4BCBA20C3}"/>
          </ac:inkMkLst>
        </pc:inkChg>
        <pc:inkChg chg="add mod">
          <ac:chgData name="Alonso Raúl Melgarejo Galván" userId="34f8e7f98b12fabf" providerId="LiveId" clId="{FD30FA29-A3C3-4DDE-A8CF-DA98DF169BBC}" dt="2020-06-04T02:39:25.644" v="2911"/>
          <ac:inkMkLst>
            <pc:docMk/>
            <pc:sldMk cId="3230294048" sldId="318"/>
            <ac:inkMk id="34" creationId="{2733AFC0-90A5-4B86-932A-9BAB9C452A0C}"/>
          </ac:inkMkLst>
        </pc:inkChg>
        <pc:inkChg chg="add">
          <ac:chgData name="Alonso Raúl Melgarejo Galván" userId="34f8e7f98b12fabf" providerId="LiveId" clId="{FD30FA29-A3C3-4DDE-A8CF-DA98DF169BBC}" dt="2020-06-04T02:39:28.623" v="2912" actId="9405"/>
          <ac:inkMkLst>
            <pc:docMk/>
            <pc:sldMk cId="3230294048" sldId="318"/>
            <ac:inkMk id="37" creationId="{994FFFC0-D607-464A-8001-1C29EDDC6286}"/>
          </ac:inkMkLst>
        </pc:inkChg>
        <pc:inkChg chg="add mod">
          <ac:chgData name="Alonso Raúl Melgarejo Galván" userId="34f8e7f98b12fabf" providerId="LiveId" clId="{FD30FA29-A3C3-4DDE-A8CF-DA98DF169BBC}" dt="2020-06-04T02:40:00.860" v="2922"/>
          <ac:inkMkLst>
            <pc:docMk/>
            <pc:sldMk cId="3230294048" sldId="318"/>
            <ac:inkMk id="38" creationId="{9EDB4FC0-90B8-46C5-8EC5-71110FA72C74}"/>
          </ac:inkMkLst>
        </pc:inkChg>
        <pc:inkChg chg="add mod">
          <ac:chgData name="Alonso Raúl Melgarejo Galván" userId="34f8e7f98b12fabf" providerId="LiveId" clId="{FD30FA29-A3C3-4DDE-A8CF-DA98DF169BBC}" dt="2020-06-04T02:40:00.860" v="2922"/>
          <ac:inkMkLst>
            <pc:docMk/>
            <pc:sldMk cId="3230294048" sldId="318"/>
            <ac:inkMk id="39" creationId="{84C87C1F-5714-49D2-9C0A-D4FCB37FFA8F}"/>
          </ac:inkMkLst>
        </pc:inkChg>
        <pc:inkChg chg="add mod">
          <ac:chgData name="Alonso Raúl Melgarejo Galván" userId="34f8e7f98b12fabf" providerId="LiveId" clId="{FD30FA29-A3C3-4DDE-A8CF-DA98DF169BBC}" dt="2020-06-04T02:40:00.860" v="2922"/>
          <ac:inkMkLst>
            <pc:docMk/>
            <pc:sldMk cId="3230294048" sldId="318"/>
            <ac:inkMk id="41" creationId="{62DFFC76-AF5A-4574-A220-4E2A98AD764D}"/>
          </ac:inkMkLst>
        </pc:inkChg>
        <pc:inkChg chg="add mod">
          <ac:chgData name="Alonso Raúl Melgarejo Galván" userId="34f8e7f98b12fabf" providerId="LiveId" clId="{FD30FA29-A3C3-4DDE-A8CF-DA98DF169BBC}" dt="2020-06-04T02:40:00.860" v="2922"/>
          <ac:inkMkLst>
            <pc:docMk/>
            <pc:sldMk cId="3230294048" sldId="318"/>
            <ac:inkMk id="43" creationId="{6AC1BA5C-96C6-4E20-95C7-A45C1E5F3529}"/>
          </ac:inkMkLst>
        </pc:inkChg>
        <pc:inkChg chg="add mod">
          <ac:chgData name="Alonso Raúl Melgarejo Galván" userId="34f8e7f98b12fabf" providerId="LiveId" clId="{FD30FA29-A3C3-4DDE-A8CF-DA98DF169BBC}" dt="2020-06-04T02:40:00.860" v="2922"/>
          <ac:inkMkLst>
            <pc:docMk/>
            <pc:sldMk cId="3230294048" sldId="318"/>
            <ac:inkMk id="46" creationId="{58F92A8A-00C1-4C55-B50E-B55D869514FB}"/>
          </ac:inkMkLst>
        </pc:inkChg>
        <pc:inkChg chg="add mod">
          <ac:chgData name="Alonso Raúl Melgarejo Galván" userId="34f8e7f98b12fabf" providerId="LiveId" clId="{FD30FA29-A3C3-4DDE-A8CF-DA98DF169BBC}" dt="2020-06-04T02:40:14.767" v="2933"/>
          <ac:inkMkLst>
            <pc:docMk/>
            <pc:sldMk cId="3230294048" sldId="318"/>
            <ac:inkMk id="61" creationId="{C256A599-CDCD-4518-A0D3-7C57A527DAC8}"/>
          </ac:inkMkLst>
        </pc:inkChg>
        <pc:inkChg chg="add mod">
          <ac:chgData name="Alonso Raúl Melgarejo Galván" userId="34f8e7f98b12fabf" providerId="LiveId" clId="{FD30FA29-A3C3-4DDE-A8CF-DA98DF169BBC}" dt="2020-06-04T02:40:14.767" v="2933"/>
          <ac:inkMkLst>
            <pc:docMk/>
            <pc:sldMk cId="3230294048" sldId="318"/>
            <ac:inkMk id="62" creationId="{86E7D0BD-CAF3-40E7-A5EF-619AA19F20D8}"/>
          </ac:inkMkLst>
        </pc:inkChg>
        <pc:inkChg chg="add mod">
          <ac:chgData name="Alonso Raúl Melgarejo Galván" userId="34f8e7f98b12fabf" providerId="LiveId" clId="{FD30FA29-A3C3-4DDE-A8CF-DA98DF169BBC}" dt="2020-06-04T02:40:14.767" v="2933"/>
          <ac:inkMkLst>
            <pc:docMk/>
            <pc:sldMk cId="3230294048" sldId="318"/>
            <ac:inkMk id="63" creationId="{B80CF4A7-A8D1-4EC2-AE4F-8B12B271D70A}"/>
          </ac:inkMkLst>
        </pc:inkChg>
        <pc:inkChg chg="add mod">
          <ac:chgData name="Alonso Raúl Melgarejo Galván" userId="34f8e7f98b12fabf" providerId="LiveId" clId="{FD30FA29-A3C3-4DDE-A8CF-DA98DF169BBC}" dt="2020-06-04T02:40:14.767" v="2933"/>
          <ac:inkMkLst>
            <pc:docMk/>
            <pc:sldMk cId="3230294048" sldId="318"/>
            <ac:inkMk id="66" creationId="{ECB5D61F-42C2-4140-8466-116D5D31C3E4}"/>
          </ac:inkMkLst>
        </pc:inkChg>
        <pc:inkChg chg="add mod">
          <ac:chgData name="Alonso Raúl Melgarejo Galván" userId="34f8e7f98b12fabf" providerId="LiveId" clId="{FD30FA29-A3C3-4DDE-A8CF-DA98DF169BBC}" dt="2020-06-04T02:40:14.767" v="2933"/>
          <ac:inkMkLst>
            <pc:docMk/>
            <pc:sldMk cId="3230294048" sldId="318"/>
            <ac:inkMk id="67" creationId="{2B118B95-2161-4285-81C2-298C9029450C}"/>
          </ac:inkMkLst>
        </pc:inkChg>
        <pc:inkChg chg="add mod">
          <ac:chgData name="Alonso Raúl Melgarejo Galván" userId="34f8e7f98b12fabf" providerId="LiveId" clId="{FD30FA29-A3C3-4DDE-A8CF-DA98DF169BBC}" dt="2020-06-04T02:40:14.767" v="2933"/>
          <ac:inkMkLst>
            <pc:docMk/>
            <pc:sldMk cId="3230294048" sldId="318"/>
            <ac:inkMk id="68" creationId="{C08EE35E-8CAA-45E5-BDB3-F3FC36B4AF20}"/>
          </ac:inkMkLst>
        </pc:inkChg>
        <pc:inkChg chg="add mod">
          <ac:chgData name="Alonso Raúl Melgarejo Galván" userId="34f8e7f98b12fabf" providerId="LiveId" clId="{FD30FA29-A3C3-4DDE-A8CF-DA98DF169BBC}" dt="2020-06-04T02:40:14.767" v="2933"/>
          <ac:inkMkLst>
            <pc:docMk/>
            <pc:sldMk cId="3230294048" sldId="318"/>
            <ac:inkMk id="69" creationId="{0AD41E90-1AC5-47FB-A124-4D02C6CFD6EB}"/>
          </ac:inkMkLst>
        </pc:inkChg>
        <pc:inkChg chg="add mod">
          <ac:chgData name="Alonso Raúl Melgarejo Galván" userId="34f8e7f98b12fabf" providerId="LiveId" clId="{FD30FA29-A3C3-4DDE-A8CF-DA98DF169BBC}" dt="2020-06-04T02:40:14.767" v="2933"/>
          <ac:inkMkLst>
            <pc:docMk/>
            <pc:sldMk cId="3230294048" sldId="318"/>
            <ac:inkMk id="71" creationId="{B5CEFFE3-437D-4AED-9AE6-BF603B611AAE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42:14.439" v="2994"/>
        <pc:sldMkLst>
          <pc:docMk/>
          <pc:sldMk cId="3164098284" sldId="319"/>
        </pc:sldMkLst>
        <pc:grpChg chg="del mod">
          <ac:chgData name="Alonso Raúl Melgarejo Galván" userId="34f8e7f98b12fabf" providerId="LiveId" clId="{FD30FA29-A3C3-4DDE-A8CF-DA98DF169BBC}" dt="2020-06-04T02:41:08.846" v="2947"/>
          <ac:grpSpMkLst>
            <pc:docMk/>
            <pc:sldMk cId="3164098284" sldId="319"/>
            <ac:grpSpMk id="12" creationId="{23A640A4-467D-424A-9639-A9192B924E8E}"/>
          </ac:grpSpMkLst>
        </pc:grpChg>
        <pc:grpChg chg="del mod">
          <ac:chgData name="Alonso Raúl Melgarejo Galván" userId="34f8e7f98b12fabf" providerId="LiveId" clId="{FD30FA29-A3C3-4DDE-A8CF-DA98DF169BBC}" dt="2020-06-04T02:41:08.846" v="2947"/>
          <ac:grpSpMkLst>
            <pc:docMk/>
            <pc:sldMk cId="3164098284" sldId="319"/>
            <ac:grpSpMk id="13" creationId="{EC4775AF-A13E-4D0C-89C3-E2DACF88DAF3}"/>
          </ac:grpSpMkLst>
        </pc:grpChg>
        <pc:grpChg chg="del mod">
          <ac:chgData name="Alonso Raúl Melgarejo Galván" userId="34f8e7f98b12fabf" providerId="LiveId" clId="{FD30FA29-A3C3-4DDE-A8CF-DA98DF169BBC}" dt="2020-06-04T02:41:13.738" v="2951"/>
          <ac:grpSpMkLst>
            <pc:docMk/>
            <pc:sldMk cId="3164098284" sldId="319"/>
            <ac:grpSpMk id="17" creationId="{119A8868-85AA-4199-B429-9F9CD6494879}"/>
          </ac:grpSpMkLst>
        </pc:grpChg>
        <pc:grpChg chg="del mod">
          <ac:chgData name="Alonso Raúl Melgarejo Galván" userId="34f8e7f98b12fabf" providerId="LiveId" clId="{FD30FA29-A3C3-4DDE-A8CF-DA98DF169BBC}" dt="2020-06-04T02:41:17.443" v="2954"/>
          <ac:grpSpMkLst>
            <pc:docMk/>
            <pc:sldMk cId="3164098284" sldId="319"/>
            <ac:grpSpMk id="21" creationId="{847DD507-9DC9-4333-97A5-A31ECB45E110}"/>
          </ac:grpSpMkLst>
        </pc:grpChg>
        <pc:grpChg chg="del mod">
          <ac:chgData name="Alonso Raúl Melgarejo Galván" userId="34f8e7f98b12fabf" providerId="LiveId" clId="{FD30FA29-A3C3-4DDE-A8CF-DA98DF169BBC}" dt="2020-06-04T02:41:18.410" v="2956"/>
          <ac:grpSpMkLst>
            <pc:docMk/>
            <pc:sldMk cId="3164098284" sldId="319"/>
            <ac:grpSpMk id="24" creationId="{2084701F-1D44-434D-9073-7072DB28C17C}"/>
          </ac:grpSpMkLst>
        </pc:grpChg>
        <pc:grpChg chg="del mod">
          <ac:chgData name="Alonso Raúl Melgarejo Galván" userId="34f8e7f98b12fabf" providerId="LiveId" clId="{FD30FA29-A3C3-4DDE-A8CF-DA98DF169BBC}" dt="2020-06-04T02:41:22.097" v="2959"/>
          <ac:grpSpMkLst>
            <pc:docMk/>
            <pc:sldMk cId="3164098284" sldId="319"/>
            <ac:grpSpMk id="27" creationId="{D369B4B4-1231-4C15-B3BA-0A01E6783EB5}"/>
          </ac:grpSpMkLst>
        </pc:grpChg>
        <pc:grpChg chg="del mod">
          <ac:chgData name="Alonso Raúl Melgarejo Galván" userId="34f8e7f98b12fabf" providerId="LiveId" clId="{FD30FA29-A3C3-4DDE-A8CF-DA98DF169BBC}" dt="2020-06-04T02:41:26.292" v="2964"/>
          <ac:grpSpMkLst>
            <pc:docMk/>
            <pc:sldMk cId="3164098284" sldId="319"/>
            <ac:grpSpMk id="30" creationId="{0A78B10E-80F4-44BC-861B-820EE5BDDF26}"/>
          </ac:grpSpMkLst>
        </pc:grpChg>
        <pc:grpChg chg="del mod">
          <ac:chgData name="Alonso Raúl Melgarejo Galván" userId="34f8e7f98b12fabf" providerId="LiveId" clId="{FD30FA29-A3C3-4DDE-A8CF-DA98DF169BBC}" dt="2020-06-04T02:41:29.787" v="2968"/>
          <ac:grpSpMkLst>
            <pc:docMk/>
            <pc:sldMk cId="3164098284" sldId="319"/>
            <ac:grpSpMk id="35" creationId="{8F5D085C-5971-4D02-B697-DAAE191179D5}"/>
          </ac:grpSpMkLst>
        </pc:grpChg>
        <pc:grpChg chg="del mod">
          <ac:chgData name="Alonso Raúl Melgarejo Galván" userId="34f8e7f98b12fabf" providerId="LiveId" clId="{FD30FA29-A3C3-4DDE-A8CF-DA98DF169BBC}" dt="2020-06-04T02:41:32.114" v="2971"/>
          <ac:grpSpMkLst>
            <pc:docMk/>
            <pc:sldMk cId="3164098284" sldId="319"/>
            <ac:grpSpMk id="39" creationId="{777FD1CD-6D18-48D9-80B8-4559DAA508D7}"/>
          </ac:grpSpMkLst>
        </pc:grpChg>
        <pc:grpChg chg="del mod">
          <ac:chgData name="Alonso Raúl Melgarejo Galván" userId="34f8e7f98b12fabf" providerId="LiveId" clId="{FD30FA29-A3C3-4DDE-A8CF-DA98DF169BBC}" dt="2020-06-04T02:41:46.774" v="2977"/>
          <ac:grpSpMkLst>
            <pc:docMk/>
            <pc:sldMk cId="3164098284" sldId="319"/>
            <ac:grpSpMk id="42" creationId="{06713997-9718-48D8-A13D-D4460C21187C}"/>
          </ac:grpSpMkLst>
        </pc:grpChg>
        <pc:grpChg chg="del mod">
          <ac:chgData name="Alonso Raúl Melgarejo Galván" userId="34f8e7f98b12fabf" providerId="LiveId" clId="{FD30FA29-A3C3-4DDE-A8CF-DA98DF169BBC}" dt="2020-06-04T02:42:14.439" v="2994"/>
          <ac:grpSpMkLst>
            <pc:docMk/>
            <pc:sldMk cId="3164098284" sldId="319"/>
            <ac:grpSpMk id="45" creationId="{8425AD3C-3DBB-47C4-A24F-6225957D9331}"/>
          </ac:grpSpMkLst>
        </pc:grpChg>
        <pc:grpChg chg="mod">
          <ac:chgData name="Alonso Raúl Melgarejo Galván" userId="34f8e7f98b12fabf" providerId="LiveId" clId="{FD30FA29-A3C3-4DDE-A8CF-DA98DF169BBC}" dt="2020-06-04T02:41:46.774" v="2977"/>
          <ac:grpSpMkLst>
            <pc:docMk/>
            <pc:sldMk cId="3164098284" sldId="319"/>
            <ac:grpSpMk id="48" creationId="{704415BC-5598-48C6-90C7-12EB67CA9128}"/>
          </ac:grpSpMkLst>
        </pc:grpChg>
        <pc:grpChg chg="del mod">
          <ac:chgData name="Alonso Raúl Melgarejo Galván" userId="34f8e7f98b12fabf" providerId="LiveId" clId="{FD30FA29-A3C3-4DDE-A8CF-DA98DF169BBC}" dt="2020-06-04T02:42:05.846" v="2991"/>
          <ac:grpSpMkLst>
            <pc:docMk/>
            <pc:sldMk cId="3164098284" sldId="319"/>
            <ac:grpSpMk id="73" creationId="{10052AA3-2FCF-48B6-A71E-CF7271D4D0D2}"/>
          </ac:grpSpMkLst>
        </pc:grpChg>
        <pc:grpChg chg="mod">
          <ac:chgData name="Alonso Raúl Melgarejo Galván" userId="34f8e7f98b12fabf" providerId="LiveId" clId="{FD30FA29-A3C3-4DDE-A8CF-DA98DF169BBC}" dt="2020-06-04T02:42:05.846" v="2991"/>
          <ac:grpSpMkLst>
            <pc:docMk/>
            <pc:sldMk cId="3164098284" sldId="319"/>
            <ac:grpSpMk id="75" creationId="{8C3B324C-AEE3-40C9-A3A0-25C827F0281D}"/>
          </ac:grpSpMkLst>
        </pc:grpChg>
        <pc:grpChg chg="mod">
          <ac:chgData name="Alonso Raúl Melgarejo Galván" userId="34f8e7f98b12fabf" providerId="LiveId" clId="{FD30FA29-A3C3-4DDE-A8CF-DA98DF169BBC}" dt="2020-06-04T02:42:14.439" v="2994"/>
          <ac:grpSpMkLst>
            <pc:docMk/>
            <pc:sldMk cId="3164098284" sldId="319"/>
            <ac:grpSpMk id="88" creationId="{415404A0-B238-4C4E-9DE7-089C180FDE94}"/>
          </ac:grpSpMkLst>
        </pc:grpChg>
        <pc:inkChg chg="add">
          <ac:chgData name="Alonso Raúl Melgarejo Galván" userId="34f8e7f98b12fabf" providerId="LiveId" clId="{FD30FA29-A3C3-4DDE-A8CF-DA98DF169BBC}" dt="2020-06-04T02:40:51.228" v="2934" actId="9405"/>
          <ac:inkMkLst>
            <pc:docMk/>
            <pc:sldMk cId="3164098284" sldId="319"/>
            <ac:inkMk id="3" creationId="{C8D77443-BE05-49C2-8B0B-F7789FD6E0B4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4" creationId="{2A18D54D-4351-4CBC-B5E1-7EBF88124D6B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5" creationId="{620D4C05-0BFE-4034-8CEF-1B8487CE99BB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6" creationId="{A270A464-112E-4D93-87A0-76936AD23335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7" creationId="{94917BA8-732C-4731-A0A2-1A8ECF0A8856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8" creationId="{FCCF3B08-56A4-4330-9FD7-848FD2EA796B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9" creationId="{E2D24B9A-D705-480C-AAC7-BFFFBB3614F1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10" creationId="{74CCE503-545A-4FCD-B6A9-14E374AF8A56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11" creationId="{EE9088C1-E0ED-49E6-9953-6E63C4308EC7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14" creationId="{3C5A8F6F-2F35-4BB8-AAFF-08272A53FA53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15" creationId="{83DD4E5F-386E-473A-A76C-3E23721FA70A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16" creationId="{E3E43E5F-F237-4E90-B814-F4307B164870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18" creationId="{0EE15DDC-BFCB-4781-A9D8-5D295BEBCC83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19" creationId="{1D1D6448-2E2F-4F2F-9E5A-5CDED212631C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20" creationId="{5A6DB54E-B558-409F-8473-CC073EE84A59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22" creationId="{DB8FA3FD-FBC4-44DA-A875-CD86F5F25979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23" creationId="{78695348-3E83-4719-A7EE-CB928BE8591F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25" creationId="{79710771-0674-4F56-AC37-4CB6FA415CAB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28" creationId="{A0F3365F-DE0F-4AFB-AB4F-34AF25338FDB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29" creationId="{A5C33013-83F4-46F1-B54B-78E6A0C1560A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31" creationId="{A5042919-D560-4622-A57E-14F9A422ADB0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32" creationId="{9F3F4487-6F13-463F-A087-702D4200E5CB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33" creationId="{87464D4C-E7E1-47F5-BF3D-EAF29FD114D6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34" creationId="{CD137924-0AB9-45FF-9F1F-0B21B1A2A765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36" creationId="{1C2E6F18-41EC-4A1C-8187-B8C48F3D3BCF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37" creationId="{2540DC94-74B6-450A-8596-D8A28CC67D21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38" creationId="{795AA366-8208-4778-AF5C-BC77BFDE9004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40" creationId="{9CFFCBB3-DB26-4452-8787-E52C26B6D78C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41" creationId="{2F963C73-E54D-4416-9C77-768E8154BDEE}"/>
          </ac:inkMkLst>
        </pc:inkChg>
        <pc:inkChg chg="add mod">
          <ac:chgData name="Alonso Raúl Melgarejo Galván" userId="34f8e7f98b12fabf" providerId="LiveId" clId="{FD30FA29-A3C3-4DDE-A8CF-DA98DF169BBC}" dt="2020-06-04T02:42:14.439" v="2994"/>
          <ac:inkMkLst>
            <pc:docMk/>
            <pc:sldMk cId="3164098284" sldId="319"/>
            <ac:inkMk id="43" creationId="{C71982AF-78F1-448B-84EE-25B650C5EDF8}"/>
          </ac:inkMkLst>
        </pc:inkChg>
        <pc:inkChg chg="add mod">
          <ac:chgData name="Alonso Raúl Melgarejo Galván" userId="34f8e7f98b12fabf" providerId="LiveId" clId="{FD30FA29-A3C3-4DDE-A8CF-DA98DF169BBC}" dt="2020-06-04T02:42:14.439" v="2994"/>
          <ac:inkMkLst>
            <pc:docMk/>
            <pc:sldMk cId="3164098284" sldId="319"/>
            <ac:inkMk id="44" creationId="{63D68377-5AA7-4D27-8B79-A64CEFBB2B2B}"/>
          </ac:inkMkLst>
        </pc:inkChg>
        <pc:inkChg chg="add">
          <ac:chgData name="Alonso Raúl Melgarejo Galván" userId="34f8e7f98b12fabf" providerId="LiveId" clId="{FD30FA29-A3C3-4DDE-A8CF-DA98DF169BBC}" dt="2020-06-04T02:41:40.642" v="2975" actId="9405"/>
          <ac:inkMkLst>
            <pc:docMk/>
            <pc:sldMk cId="3164098284" sldId="319"/>
            <ac:inkMk id="46" creationId="{BA6EF220-68F6-42E4-91DD-5906DA1B3A7B}"/>
          </ac:inkMkLst>
        </pc:inkChg>
        <pc:inkChg chg="add mod">
          <ac:chgData name="Alonso Raúl Melgarejo Galván" userId="34f8e7f98b12fabf" providerId="LiveId" clId="{FD30FA29-A3C3-4DDE-A8CF-DA98DF169BBC}" dt="2020-06-04T02:41:46.774" v="2977"/>
          <ac:inkMkLst>
            <pc:docMk/>
            <pc:sldMk cId="3164098284" sldId="319"/>
            <ac:inkMk id="47" creationId="{DFE083EC-3348-4656-AD92-A0E017F48770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49" creationId="{350F5C13-C717-48A3-BB24-BA34DCBA9572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50" creationId="{5F292AB4-F516-4248-8FC7-0060CA1078D2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51" creationId="{4BB18F78-9681-4592-A060-E83809080785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52" creationId="{D714B05F-31AE-4F4C-80ED-81CA2618AF81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53" creationId="{39CA6231-B220-417E-B94A-96163F29C3CA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65" creationId="{6FCA4507-BFE3-4B64-8CA5-6B1C8422DFD1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66" creationId="{3BBDC554-A50B-4A30-8A1A-DFBBD7666619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68" creationId="{B4100259-952A-446F-A54A-4204B3F7C919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69" creationId="{43477E1A-B0FA-4DD8-B22A-ABFA11E023E2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70" creationId="{B9493BF1-2C44-4484-8BE8-84B477271C05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71" creationId="{AE0A9CF5-663E-496A-A4AF-C35522DD48A6}"/>
          </ac:inkMkLst>
        </pc:inkChg>
        <pc:inkChg chg="add mod">
          <ac:chgData name="Alonso Raúl Melgarejo Galván" userId="34f8e7f98b12fabf" providerId="LiveId" clId="{FD30FA29-A3C3-4DDE-A8CF-DA98DF169BBC}" dt="2020-06-04T02:42:05.846" v="2991"/>
          <ac:inkMkLst>
            <pc:docMk/>
            <pc:sldMk cId="3164098284" sldId="319"/>
            <ac:inkMk id="74" creationId="{10B056D0-8EC2-4B5D-A63C-B9C91A04A75F}"/>
          </ac:inkMkLst>
        </pc:inkChg>
        <pc:inkChg chg="add mod">
          <ac:chgData name="Alonso Raúl Melgarejo Galván" userId="34f8e7f98b12fabf" providerId="LiveId" clId="{FD30FA29-A3C3-4DDE-A8CF-DA98DF169BBC}" dt="2020-06-04T02:42:14.439" v="2994"/>
          <ac:inkMkLst>
            <pc:docMk/>
            <pc:sldMk cId="3164098284" sldId="319"/>
            <ac:inkMk id="77" creationId="{280B8472-E73B-4351-A1D3-4B3C2DD27305}"/>
          </ac:inkMkLst>
        </pc:inkChg>
        <pc:inkChg chg="add mod">
          <ac:chgData name="Alonso Raúl Melgarejo Galván" userId="34f8e7f98b12fabf" providerId="LiveId" clId="{FD30FA29-A3C3-4DDE-A8CF-DA98DF169BBC}" dt="2020-06-04T02:42:14.439" v="2994"/>
          <ac:inkMkLst>
            <pc:docMk/>
            <pc:sldMk cId="3164098284" sldId="319"/>
            <ac:inkMk id="86" creationId="{8A92B045-84AB-4454-82BE-2DBE0175294D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43:23.034" v="3011" actId="9405"/>
        <pc:sldMkLst>
          <pc:docMk/>
          <pc:sldMk cId="3339633824" sldId="320"/>
        </pc:sldMkLst>
        <pc:grpChg chg="del mod">
          <ac:chgData name="Alonso Raúl Melgarejo Galván" userId="34f8e7f98b12fabf" providerId="LiveId" clId="{FD30FA29-A3C3-4DDE-A8CF-DA98DF169BBC}" dt="2020-06-04T02:42:44.565" v="3001"/>
          <ac:grpSpMkLst>
            <pc:docMk/>
            <pc:sldMk cId="3339633824" sldId="320"/>
            <ac:grpSpMk id="30" creationId="{FAF28409-8401-45E3-B324-F71B2C115201}"/>
          </ac:grpSpMkLst>
        </pc:grpChg>
        <pc:grpChg chg="del mod">
          <ac:chgData name="Alonso Raúl Melgarejo Galván" userId="34f8e7f98b12fabf" providerId="LiveId" clId="{FD30FA29-A3C3-4DDE-A8CF-DA98DF169BBC}" dt="2020-06-04T02:42:49.659" v="3003"/>
          <ac:grpSpMkLst>
            <pc:docMk/>
            <pc:sldMk cId="3339633824" sldId="320"/>
            <ac:grpSpMk id="32" creationId="{88581FB6-A688-4001-B68A-BF2B05ABE626}"/>
          </ac:grpSpMkLst>
        </pc:grpChg>
        <pc:grpChg chg="del mod">
          <ac:chgData name="Alonso Raúl Melgarejo Galván" userId="34f8e7f98b12fabf" providerId="LiveId" clId="{FD30FA29-A3C3-4DDE-A8CF-DA98DF169BBC}" dt="2020-06-04T02:42:51.737" v="3005"/>
          <ac:grpSpMkLst>
            <pc:docMk/>
            <pc:sldMk cId="3339633824" sldId="320"/>
            <ac:grpSpMk id="34" creationId="{ABCB95EB-F2E9-4B3E-B9B9-1FF6D5B2F16B}"/>
          </ac:grpSpMkLst>
        </pc:grpChg>
        <pc:grpChg chg="del mod">
          <ac:chgData name="Alonso Raúl Melgarejo Galván" userId="34f8e7f98b12fabf" providerId="LiveId" clId="{FD30FA29-A3C3-4DDE-A8CF-DA98DF169BBC}" dt="2020-06-04T02:42:56.786" v="3007"/>
          <ac:grpSpMkLst>
            <pc:docMk/>
            <pc:sldMk cId="3339633824" sldId="320"/>
            <ac:grpSpMk id="36" creationId="{60DC9B7F-41C0-4B84-A527-3B95254A74B5}"/>
          </ac:grpSpMkLst>
        </pc:grpChg>
        <pc:grpChg chg="mod">
          <ac:chgData name="Alonso Raúl Melgarejo Galván" userId="34f8e7f98b12fabf" providerId="LiveId" clId="{FD30FA29-A3C3-4DDE-A8CF-DA98DF169BBC}" dt="2020-06-04T02:42:56.786" v="3007"/>
          <ac:grpSpMkLst>
            <pc:docMk/>
            <pc:sldMk cId="3339633824" sldId="320"/>
            <ac:grpSpMk id="38" creationId="{130A0ABA-BDAE-45FE-AA12-3BF589548DDB}"/>
          </ac:grpSpMkLst>
        </pc:grpChg>
        <pc:inkChg chg="add">
          <ac:chgData name="Alonso Raúl Melgarejo Galván" userId="34f8e7f98b12fabf" providerId="LiveId" clId="{FD30FA29-A3C3-4DDE-A8CF-DA98DF169BBC}" dt="2020-06-04T02:42:27.166" v="2995" actId="9405"/>
          <ac:inkMkLst>
            <pc:docMk/>
            <pc:sldMk cId="3339633824" sldId="320"/>
            <ac:inkMk id="3" creationId="{402B58AE-7166-4DB2-898C-211A92FA7338}"/>
          </ac:inkMkLst>
        </pc:inkChg>
        <pc:inkChg chg="add">
          <ac:chgData name="Alonso Raúl Melgarejo Galván" userId="34f8e7f98b12fabf" providerId="LiveId" clId="{FD30FA29-A3C3-4DDE-A8CF-DA98DF169BBC}" dt="2020-06-04T02:42:33.281" v="2996" actId="9405"/>
          <ac:inkMkLst>
            <pc:docMk/>
            <pc:sldMk cId="3339633824" sldId="320"/>
            <ac:inkMk id="27" creationId="{61BBA95A-BCC0-4BF5-9227-D16EDA0C2E3A}"/>
          </ac:inkMkLst>
        </pc:inkChg>
        <pc:inkChg chg="add mod">
          <ac:chgData name="Alonso Raúl Melgarejo Galván" userId="34f8e7f98b12fabf" providerId="LiveId" clId="{FD30FA29-A3C3-4DDE-A8CF-DA98DF169BBC}" dt="2020-06-04T02:42:56.786" v="3007"/>
          <ac:inkMkLst>
            <pc:docMk/>
            <pc:sldMk cId="3339633824" sldId="320"/>
            <ac:inkMk id="28" creationId="{45C8D6AC-CF0A-44E9-B926-0D5598B1A496}"/>
          </ac:inkMkLst>
        </pc:inkChg>
        <pc:inkChg chg="add mod">
          <ac:chgData name="Alonso Raúl Melgarejo Galván" userId="34f8e7f98b12fabf" providerId="LiveId" clId="{FD30FA29-A3C3-4DDE-A8CF-DA98DF169BBC}" dt="2020-06-04T02:42:56.786" v="3007"/>
          <ac:inkMkLst>
            <pc:docMk/>
            <pc:sldMk cId="3339633824" sldId="320"/>
            <ac:inkMk id="29" creationId="{8A526738-02F5-4558-A73C-791F1584EF38}"/>
          </ac:inkMkLst>
        </pc:inkChg>
        <pc:inkChg chg="add mod">
          <ac:chgData name="Alonso Raúl Melgarejo Galván" userId="34f8e7f98b12fabf" providerId="LiveId" clId="{FD30FA29-A3C3-4DDE-A8CF-DA98DF169BBC}" dt="2020-06-04T02:42:49.659" v="3003"/>
          <ac:inkMkLst>
            <pc:docMk/>
            <pc:sldMk cId="3339633824" sldId="320"/>
            <ac:inkMk id="31" creationId="{764CFEFF-6D45-436F-9B9B-9238A6BE8FB2}"/>
          </ac:inkMkLst>
        </pc:inkChg>
        <pc:inkChg chg="add mod">
          <ac:chgData name="Alonso Raúl Melgarejo Galván" userId="34f8e7f98b12fabf" providerId="LiveId" clId="{FD30FA29-A3C3-4DDE-A8CF-DA98DF169BBC}" dt="2020-06-04T02:42:56.786" v="3007"/>
          <ac:inkMkLst>
            <pc:docMk/>
            <pc:sldMk cId="3339633824" sldId="320"/>
            <ac:inkMk id="33" creationId="{EA640EFD-4DC2-4048-BFEA-D0DF3024E391}"/>
          </ac:inkMkLst>
        </pc:inkChg>
        <pc:inkChg chg="add mod">
          <ac:chgData name="Alonso Raúl Melgarejo Galván" userId="34f8e7f98b12fabf" providerId="LiveId" clId="{FD30FA29-A3C3-4DDE-A8CF-DA98DF169BBC}" dt="2020-06-04T02:42:56.786" v="3007"/>
          <ac:inkMkLst>
            <pc:docMk/>
            <pc:sldMk cId="3339633824" sldId="320"/>
            <ac:inkMk id="35" creationId="{4FE51FB2-A83F-4ECD-A1CB-9A55EE67491D}"/>
          </ac:inkMkLst>
        </pc:inkChg>
        <pc:inkChg chg="add mod">
          <ac:chgData name="Alonso Raúl Melgarejo Galván" userId="34f8e7f98b12fabf" providerId="LiveId" clId="{FD30FA29-A3C3-4DDE-A8CF-DA98DF169BBC}" dt="2020-06-04T02:42:56.786" v="3007"/>
          <ac:inkMkLst>
            <pc:docMk/>
            <pc:sldMk cId="3339633824" sldId="320"/>
            <ac:inkMk id="37" creationId="{121E59CA-B3BE-4812-83C4-F03B5CE417A9}"/>
          </ac:inkMkLst>
        </pc:inkChg>
        <pc:inkChg chg="add">
          <ac:chgData name="Alonso Raúl Melgarejo Galván" userId="34f8e7f98b12fabf" providerId="LiveId" clId="{FD30FA29-A3C3-4DDE-A8CF-DA98DF169BBC}" dt="2020-06-04T02:43:02.749" v="3008" actId="9405"/>
          <ac:inkMkLst>
            <pc:docMk/>
            <pc:sldMk cId="3339633824" sldId="320"/>
            <ac:inkMk id="39" creationId="{C1CB7E4B-5EED-42C1-8483-9B3B3EBE48F7}"/>
          </ac:inkMkLst>
        </pc:inkChg>
        <pc:inkChg chg="add">
          <ac:chgData name="Alonso Raúl Melgarejo Galván" userId="34f8e7f98b12fabf" providerId="LiveId" clId="{FD30FA29-A3C3-4DDE-A8CF-DA98DF169BBC}" dt="2020-06-04T02:43:07.312" v="3009" actId="9405"/>
          <ac:inkMkLst>
            <pc:docMk/>
            <pc:sldMk cId="3339633824" sldId="320"/>
            <ac:inkMk id="40" creationId="{9497D009-79C2-4D5C-9A15-A778AEE0B30D}"/>
          </ac:inkMkLst>
        </pc:inkChg>
        <pc:inkChg chg="add">
          <ac:chgData name="Alonso Raúl Melgarejo Galván" userId="34f8e7f98b12fabf" providerId="LiveId" clId="{FD30FA29-A3C3-4DDE-A8CF-DA98DF169BBC}" dt="2020-06-04T02:43:11.673" v="3010" actId="9405"/>
          <ac:inkMkLst>
            <pc:docMk/>
            <pc:sldMk cId="3339633824" sldId="320"/>
            <ac:inkMk id="41" creationId="{6AA3628F-0BD8-42C7-BC33-1263371DE64E}"/>
          </ac:inkMkLst>
        </pc:inkChg>
        <pc:inkChg chg="add">
          <ac:chgData name="Alonso Raúl Melgarejo Galván" userId="34f8e7f98b12fabf" providerId="LiveId" clId="{FD30FA29-A3C3-4DDE-A8CF-DA98DF169BBC}" dt="2020-06-04T02:43:23.034" v="3011" actId="9405"/>
          <ac:inkMkLst>
            <pc:docMk/>
            <pc:sldMk cId="3339633824" sldId="320"/>
            <ac:inkMk id="42" creationId="{0631793A-8F89-49F3-9F6E-F4C14996FA46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46:25.662" v="3078"/>
        <pc:sldMkLst>
          <pc:docMk/>
          <pc:sldMk cId="1680417698" sldId="322"/>
        </pc:sldMkLst>
        <pc:grpChg chg="del mod">
          <ac:chgData name="Alonso Raúl Melgarejo Galván" userId="34f8e7f98b12fabf" providerId="LiveId" clId="{FD30FA29-A3C3-4DDE-A8CF-DA98DF169BBC}" dt="2020-06-04T02:44:16.109" v="3026"/>
          <ac:grpSpMkLst>
            <pc:docMk/>
            <pc:sldMk cId="1680417698" sldId="322"/>
            <ac:grpSpMk id="12" creationId="{04ABE56C-2AE9-4ADB-9323-E2C2F4636BE1}"/>
          </ac:grpSpMkLst>
        </pc:grpChg>
        <pc:grpChg chg="del mod">
          <ac:chgData name="Alonso Raúl Melgarejo Galván" userId="34f8e7f98b12fabf" providerId="LiveId" clId="{FD30FA29-A3C3-4DDE-A8CF-DA98DF169BBC}" dt="2020-06-04T02:44:22.159" v="3032"/>
          <ac:grpSpMkLst>
            <pc:docMk/>
            <pc:sldMk cId="1680417698" sldId="322"/>
            <ac:grpSpMk id="17" creationId="{D1A3CCD9-7E00-4857-8FEF-8006FA3840CA}"/>
          </ac:grpSpMkLst>
        </pc:grpChg>
        <pc:grpChg chg="del mod">
          <ac:chgData name="Alonso Raúl Melgarejo Galván" userId="34f8e7f98b12fabf" providerId="LiveId" clId="{FD30FA29-A3C3-4DDE-A8CF-DA98DF169BBC}" dt="2020-06-04T02:44:26.911" v="3036"/>
          <ac:grpSpMkLst>
            <pc:docMk/>
            <pc:sldMk cId="1680417698" sldId="322"/>
            <ac:grpSpMk id="43" creationId="{0A1B385E-AE42-44E0-BB60-0082558C69BC}"/>
          </ac:grpSpMkLst>
        </pc:grpChg>
        <pc:grpChg chg="del mod">
          <ac:chgData name="Alonso Raúl Melgarejo Galván" userId="34f8e7f98b12fabf" providerId="LiveId" clId="{FD30FA29-A3C3-4DDE-A8CF-DA98DF169BBC}" dt="2020-06-04T02:44:32.567" v="3039"/>
          <ac:grpSpMkLst>
            <pc:docMk/>
            <pc:sldMk cId="1680417698" sldId="322"/>
            <ac:grpSpMk id="56" creationId="{93C93437-40A0-4940-B31B-E30368710008}"/>
          </ac:grpSpMkLst>
        </pc:grpChg>
        <pc:grpChg chg="del mod">
          <ac:chgData name="Alonso Raúl Melgarejo Galván" userId="34f8e7f98b12fabf" providerId="LiveId" clId="{FD30FA29-A3C3-4DDE-A8CF-DA98DF169BBC}" dt="2020-06-04T02:44:36.288" v="3041"/>
          <ac:grpSpMkLst>
            <pc:docMk/>
            <pc:sldMk cId="1680417698" sldId="322"/>
            <ac:grpSpMk id="60" creationId="{35A41471-6932-4E08-8CBC-4A05D6E455E6}"/>
          </ac:grpSpMkLst>
        </pc:grpChg>
        <pc:grpChg chg="del mod">
          <ac:chgData name="Alonso Raúl Melgarejo Galván" userId="34f8e7f98b12fabf" providerId="LiveId" clId="{FD30FA29-A3C3-4DDE-A8CF-DA98DF169BBC}" dt="2020-06-04T02:44:40.018" v="3043"/>
          <ac:grpSpMkLst>
            <pc:docMk/>
            <pc:sldMk cId="1680417698" sldId="322"/>
            <ac:grpSpMk id="63" creationId="{0D1C3F4C-EBE8-429F-A554-AC6C22EC50BD}"/>
          </ac:grpSpMkLst>
        </pc:grpChg>
        <pc:grpChg chg="del mod">
          <ac:chgData name="Alonso Raúl Melgarejo Galván" userId="34f8e7f98b12fabf" providerId="LiveId" clId="{FD30FA29-A3C3-4DDE-A8CF-DA98DF169BBC}" dt="2020-06-04T02:44:52.151" v="3049"/>
          <ac:grpSpMkLst>
            <pc:docMk/>
            <pc:sldMk cId="1680417698" sldId="322"/>
            <ac:grpSpMk id="66" creationId="{169FA3CE-9227-4091-B3E3-BBE8179D5BFB}"/>
          </ac:grpSpMkLst>
        </pc:grpChg>
        <pc:grpChg chg="del mod">
          <ac:chgData name="Alonso Raúl Melgarejo Galván" userId="34f8e7f98b12fabf" providerId="LiveId" clId="{FD30FA29-A3C3-4DDE-A8CF-DA98DF169BBC}" dt="2020-06-04T02:44:55.565" v="3051"/>
          <ac:grpSpMkLst>
            <pc:docMk/>
            <pc:sldMk cId="1680417698" sldId="322"/>
            <ac:grpSpMk id="75" creationId="{3B8C4715-8837-4FE7-B95E-E52A0CFFB509}"/>
          </ac:grpSpMkLst>
        </pc:grpChg>
        <pc:grpChg chg="del mod">
          <ac:chgData name="Alonso Raúl Melgarejo Galván" userId="34f8e7f98b12fabf" providerId="LiveId" clId="{FD30FA29-A3C3-4DDE-A8CF-DA98DF169BBC}" dt="2020-06-04T02:46:25.662" v="3078"/>
          <ac:grpSpMkLst>
            <pc:docMk/>
            <pc:sldMk cId="1680417698" sldId="322"/>
            <ac:grpSpMk id="78" creationId="{649D71ED-2E77-4546-B65D-9768ED2E331E}"/>
          </ac:grpSpMkLst>
        </pc:grpChg>
        <pc:grpChg chg="mod">
          <ac:chgData name="Alonso Raúl Melgarejo Galván" userId="34f8e7f98b12fabf" providerId="LiveId" clId="{FD30FA29-A3C3-4DDE-A8CF-DA98DF169BBC}" dt="2020-06-04T02:46:25.662" v="3078"/>
          <ac:grpSpMkLst>
            <pc:docMk/>
            <pc:sldMk cId="1680417698" sldId="322"/>
            <ac:grpSpMk id="81" creationId="{7CE6CACC-539D-4709-B93A-BC0F77190543}"/>
          </ac:grpSpMkLst>
        </pc:grpChg>
        <pc:inkChg chg="add">
          <ac:chgData name="Alonso Raúl Melgarejo Galván" userId="34f8e7f98b12fabf" providerId="LiveId" clId="{FD30FA29-A3C3-4DDE-A8CF-DA98DF169BBC}" dt="2020-06-04T02:43:57.276" v="3018" actId="9405"/>
          <ac:inkMkLst>
            <pc:docMk/>
            <pc:sldMk cId="1680417698" sldId="322"/>
            <ac:inkMk id="3" creationId="{C71F972F-5BF1-4E1E-A67F-D63A4676E9B7}"/>
          </ac:inkMkLst>
        </pc:inkChg>
        <pc:inkChg chg="add">
          <ac:chgData name="Alonso Raúl Melgarejo Galván" userId="34f8e7f98b12fabf" providerId="LiveId" clId="{FD30FA29-A3C3-4DDE-A8CF-DA98DF169BBC}" dt="2020-06-04T02:44:02.579" v="3019" actId="9405"/>
          <ac:inkMkLst>
            <pc:docMk/>
            <pc:sldMk cId="1680417698" sldId="322"/>
            <ac:inkMk id="8" creationId="{E1877E73-BACA-410A-BBAD-BF607FDE252B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9" creationId="{49B445BE-7E1E-4F39-AEFC-FC627FC9CE2E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10" creationId="{5BD06FDC-9918-45FD-9274-3919AB6999A3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11" creationId="{F07899D1-1DBB-4D61-96DD-312E83B177A5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13" creationId="{DB48AD76-CE5F-458E-929F-292A6E7FE9F9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14" creationId="{68CE885E-CCD2-4710-BDC1-16E12A09FD4E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18" creationId="{F36BC933-3A42-4146-B92B-AF4F826E5AA6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19" creationId="{8C49579E-6849-4B47-8431-8A81DB9CD401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20" creationId="{F71C8B9D-1D29-4CA1-9D07-391062B605CB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21" creationId="{B8C2D7F1-9C15-4D7F-8CEF-6F158E6D36A6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22" creationId="{3CB5F3F2-273A-4C70-8D97-DC7DBDD1F203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44" creationId="{2241E8D3-B10B-45A2-8EFC-7AB60125C5C3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45" creationId="{822513AD-D398-47F3-906B-57236F8887B8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46" creationId="{4FF36DC1-20D3-4468-9260-6928EDB24700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57" creationId="{663CE58C-7DAB-44D6-94E0-4787D619E9D3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59" creationId="{CF8088D4-19FD-49D2-9EB2-A8F979FE27C3}"/>
          </ac:inkMkLst>
        </pc:inkChg>
        <pc:inkChg chg="add mod">
          <ac:chgData name="Alonso Raúl Melgarejo Galván" userId="34f8e7f98b12fabf" providerId="LiveId" clId="{FD30FA29-A3C3-4DDE-A8CF-DA98DF169BBC}" dt="2020-06-04T02:44:40.018" v="3043"/>
          <ac:inkMkLst>
            <pc:docMk/>
            <pc:sldMk cId="1680417698" sldId="322"/>
            <ac:inkMk id="62" creationId="{13189388-9C23-41F5-A202-926EDC0BC36B}"/>
          </ac:inkMkLst>
        </pc:inkChg>
        <pc:inkChg chg="add mod">
          <ac:chgData name="Alonso Raúl Melgarejo Galván" userId="34f8e7f98b12fabf" providerId="LiveId" clId="{FD30FA29-A3C3-4DDE-A8CF-DA98DF169BBC}" dt="2020-06-04T02:44:52.151" v="3049"/>
          <ac:inkMkLst>
            <pc:docMk/>
            <pc:sldMk cId="1680417698" sldId="322"/>
            <ac:inkMk id="65" creationId="{4F6F1570-28B8-4F17-AE6F-F3D63F8EE711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68" creationId="{A82E838E-0C12-4F96-8477-74A1F4AE1091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69" creationId="{6E319DE1-04A5-4DE0-9000-E620FE2E2B7F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71" creationId="{EC279C1B-FE55-43B7-88E9-2CBEAAD55E21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72" creationId="{E13BAA21-E25A-4CF9-ACFD-0199127A5785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74" creationId="{B25557DA-D6F8-4FBC-B88E-A2BB12E1DC3E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77" creationId="{225551B5-C609-4F73-B199-4E67A2384F00}"/>
          </ac:inkMkLst>
        </pc:inkChg>
        <pc:inkChg chg="add mod">
          <ac:chgData name="Alonso Raúl Melgarejo Galván" userId="34f8e7f98b12fabf" providerId="LiveId" clId="{FD30FA29-A3C3-4DDE-A8CF-DA98DF169BBC}" dt="2020-06-04T02:46:25.662" v="3078"/>
          <ac:inkMkLst>
            <pc:docMk/>
            <pc:sldMk cId="1680417698" sldId="322"/>
            <ac:inkMk id="80" creationId="{675458D2-710C-4C69-AA92-00EDD8F08030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47:08.145" v="3099"/>
        <pc:sldMkLst>
          <pc:docMk/>
          <pc:sldMk cId="442015377" sldId="323"/>
        </pc:sldMkLst>
        <pc:grpChg chg="del mod">
          <ac:chgData name="Alonso Raúl Melgarejo Galván" userId="34f8e7f98b12fabf" providerId="LiveId" clId="{FD30FA29-A3C3-4DDE-A8CF-DA98DF169BBC}" dt="2020-06-04T02:46:02.343" v="3074"/>
          <ac:grpSpMkLst>
            <pc:docMk/>
            <pc:sldMk cId="442015377" sldId="323"/>
            <ac:grpSpMk id="17" creationId="{F4B0E736-315E-44DB-B25F-737298DF8EB0}"/>
          </ac:grpSpMkLst>
        </pc:grpChg>
        <pc:grpChg chg="del mod">
          <ac:chgData name="Alonso Raúl Melgarejo Galván" userId="34f8e7f98b12fabf" providerId="LiveId" clId="{FD30FA29-A3C3-4DDE-A8CF-DA98DF169BBC}" dt="2020-06-04T02:45:40.563" v="3063"/>
          <ac:grpSpMkLst>
            <pc:docMk/>
            <pc:sldMk cId="442015377" sldId="323"/>
            <ac:grpSpMk id="27" creationId="{17D3AECC-E6D3-4F88-8D59-CC2C7E70BC9C}"/>
          </ac:grpSpMkLst>
        </pc:grpChg>
        <pc:grpChg chg="del mod">
          <ac:chgData name="Alonso Raúl Melgarejo Galván" userId="34f8e7f98b12fabf" providerId="LiveId" clId="{FD30FA29-A3C3-4DDE-A8CF-DA98DF169BBC}" dt="2020-06-04T02:46:02.343" v="3074"/>
          <ac:grpSpMkLst>
            <pc:docMk/>
            <pc:sldMk cId="442015377" sldId="323"/>
            <ac:grpSpMk id="31" creationId="{19CB29E1-B185-4874-AA7D-EECBD73DB651}"/>
          </ac:grpSpMkLst>
        </pc:grpChg>
        <pc:grpChg chg="del mod">
          <ac:chgData name="Alonso Raúl Melgarejo Galván" userId="34f8e7f98b12fabf" providerId="LiveId" clId="{FD30FA29-A3C3-4DDE-A8CF-DA98DF169BBC}" dt="2020-06-04T02:46:15.894" v="3076"/>
          <ac:grpSpMkLst>
            <pc:docMk/>
            <pc:sldMk cId="442015377" sldId="323"/>
            <ac:grpSpMk id="34" creationId="{4128453C-30DF-49E5-B197-6346DF13D9D7}"/>
          </ac:grpSpMkLst>
        </pc:grpChg>
        <pc:grpChg chg="del mod">
          <ac:chgData name="Alonso Raúl Melgarejo Galván" userId="34f8e7f98b12fabf" providerId="LiveId" clId="{FD30FA29-A3C3-4DDE-A8CF-DA98DF169BBC}" dt="2020-06-04T02:46:15.894" v="3076"/>
          <ac:grpSpMkLst>
            <pc:docMk/>
            <pc:sldMk cId="442015377" sldId="323"/>
            <ac:grpSpMk id="40" creationId="{B7ED995B-EE32-4FA9-BB46-A4CCA3D7F377}"/>
          </ac:grpSpMkLst>
        </pc:grpChg>
        <pc:grpChg chg="del mod">
          <ac:chgData name="Alonso Raúl Melgarejo Galván" userId="34f8e7f98b12fabf" providerId="LiveId" clId="{FD30FA29-A3C3-4DDE-A8CF-DA98DF169BBC}" dt="2020-06-04T02:46:02.343" v="3074"/>
          <ac:grpSpMkLst>
            <pc:docMk/>
            <pc:sldMk cId="442015377" sldId="323"/>
            <ac:grpSpMk id="41" creationId="{CB8230C3-18C1-4583-8E93-7C21A3001AA6}"/>
          </ac:grpSpMkLst>
        </pc:grpChg>
        <pc:grpChg chg="del mod">
          <ac:chgData name="Alonso Raúl Melgarejo Galván" userId="34f8e7f98b12fabf" providerId="LiveId" clId="{FD30FA29-A3C3-4DDE-A8CF-DA98DF169BBC}" dt="2020-06-04T02:46:37.815" v="3080"/>
          <ac:grpSpMkLst>
            <pc:docMk/>
            <pc:sldMk cId="442015377" sldId="323"/>
            <ac:grpSpMk id="43" creationId="{91546B3B-794B-45AD-ADB5-C6566891168A}"/>
          </ac:grpSpMkLst>
        </pc:grpChg>
        <pc:grpChg chg="del mod">
          <ac:chgData name="Alonso Raúl Melgarejo Galván" userId="34f8e7f98b12fabf" providerId="LiveId" clId="{FD30FA29-A3C3-4DDE-A8CF-DA98DF169BBC}" dt="2020-06-04T02:46:37.815" v="3080"/>
          <ac:grpSpMkLst>
            <pc:docMk/>
            <pc:sldMk cId="442015377" sldId="323"/>
            <ac:grpSpMk id="45" creationId="{25A0CA7E-FF2E-47A6-84E9-526ED38A4CF3}"/>
          </ac:grpSpMkLst>
        </pc:grpChg>
        <pc:grpChg chg="del mod">
          <ac:chgData name="Alonso Raúl Melgarejo Galván" userId="34f8e7f98b12fabf" providerId="LiveId" clId="{FD30FA29-A3C3-4DDE-A8CF-DA98DF169BBC}" dt="2020-06-04T02:46:56.195" v="3089"/>
          <ac:grpSpMkLst>
            <pc:docMk/>
            <pc:sldMk cId="442015377" sldId="323"/>
            <ac:grpSpMk id="47" creationId="{FB401069-6698-4CC3-8DF1-0BD1D2943D0E}"/>
          </ac:grpSpMkLst>
        </pc:grpChg>
        <pc:grpChg chg="del mod">
          <ac:chgData name="Alonso Raúl Melgarejo Galván" userId="34f8e7f98b12fabf" providerId="LiveId" clId="{FD30FA29-A3C3-4DDE-A8CF-DA98DF169BBC}" dt="2020-06-04T02:46:59.398" v="3092"/>
          <ac:grpSpMkLst>
            <pc:docMk/>
            <pc:sldMk cId="442015377" sldId="323"/>
            <ac:grpSpMk id="56" creationId="{280EF58F-C34C-48CC-A92E-21D665F4E37C}"/>
          </ac:grpSpMkLst>
        </pc:grpChg>
        <pc:grpChg chg="del mod">
          <ac:chgData name="Alonso Raúl Melgarejo Galván" userId="34f8e7f98b12fabf" providerId="LiveId" clId="{FD30FA29-A3C3-4DDE-A8CF-DA98DF169BBC}" dt="2020-06-04T02:47:01.395" v="3095"/>
          <ac:grpSpMkLst>
            <pc:docMk/>
            <pc:sldMk cId="442015377" sldId="323"/>
            <ac:grpSpMk id="59" creationId="{9B85A8C4-2033-4E09-823B-962EF1BD0FAA}"/>
          </ac:grpSpMkLst>
        </pc:grpChg>
        <pc:grpChg chg="del mod">
          <ac:chgData name="Alonso Raúl Melgarejo Galván" userId="34f8e7f98b12fabf" providerId="LiveId" clId="{FD30FA29-A3C3-4DDE-A8CF-DA98DF169BBC}" dt="2020-06-04T02:47:08.145" v="3099"/>
          <ac:grpSpMkLst>
            <pc:docMk/>
            <pc:sldMk cId="442015377" sldId="323"/>
            <ac:grpSpMk id="62" creationId="{3EACF42F-DBDA-49EA-9E85-181BE9F0E885}"/>
          </ac:grpSpMkLst>
        </pc:grpChg>
        <pc:grpChg chg="mod">
          <ac:chgData name="Alonso Raúl Melgarejo Galván" userId="34f8e7f98b12fabf" providerId="LiveId" clId="{FD30FA29-A3C3-4DDE-A8CF-DA98DF169BBC}" dt="2020-06-04T02:47:08.145" v="3099"/>
          <ac:grpSpMkLst>
            <pc:docMk/>
            <pc:sldMk cId="442015377" sldId="323"/>
            <ac:grpSpMk id="66" creationId="{704B76F2-7B64-4126-8D5D-142B6EB94F4C}"/>
          </ac:grpSpMkLst>
        </pc:grp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3" creationId="{F4C85A27-8E1D-429F-ABDB-92239AEAD26E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15" creationId="{3FA923BD-45DC-4EE1-9014-609530991F5F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16" creationId="{2AE1B92D-06F4-4C55-A303-9AE320060794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24" creationId="{6D1D9E11-0D45-49C7-A77D-834B914FE8A2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25" creationId="{3920C237-2801-4C6A-9938-6B03E4D9E626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26" creationId="{01CCCC51-E2F1-42A6-A1EA-68726A34F8FF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28" creationId="{784E6BE4-0CA6-4772-B091-55409DA0D703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29" creationId="{6FD333EF-B312-46DB-BA75-D73DABAEDCE5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30" creationId="{B63791D6-3785-4DE2-9D51-3662CA9639EE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32" creationId="{FEBF4C2A-B4DD-4E8B-9254-FF04EFA6C99B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33" creationId="{055C73AB-1BFF-41D5-9C9B-A57020BE73E2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35" creationId="{D4ABFBE3-438D-4CC8-B9AD-D068EE3CD774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36" creationId="{C52204B7-62DF-415D-9F41-636B474060DB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37" creationId="{C2E7D8D5-1FDC-49D5-9B4D-A042913BD28B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38" creationId="{F3ADE9FA-2BDA-4B61-8E6C-65FB832D2B84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39" creationId="{4989F9EF-CEEC-4C5E-A51A-E137844EC60A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42" creationId="{0578AAB8-D341-4096-BB9E-14E4B4A797A3}"/>
          </ac:inkMkLst>
        </pc:inkChg>
        <pc:inkChg chg="add mod">
          <ac:chgData name="Alonso Raúl Melgarejo Galván" userId="34f8e7f98b12fabf" providerId="LiveId" clId="{FD30FA29-A3C3-4DDE-A8CF-DA98DF169BBC}" dt="2020-06-04T02:46:37.815" v="3080"/>
          <ac:inkMkLst>
            <pc:docMk/>
            <pc:sldMk cId="442015377" sldId="323"/>
            <ac:inkMk id="44" creationId="{F796A565-F754-496E-AB38-F55CFDF94403}"/>
          </ac:inkMkLst>
        </pc:inkChg>
        <pc:inkChg chg="add mod">
          <ac:chgData name="Alonso Raúl Melgarejo Galván" userId="34f8e7f98b12fabf" providerId="LiveId" clId="{FD30FA29-A3C3-4DDE-A8CF-DA98DF169BBC}" dt="2020-06-04T02:46:56.195" v="3089"/>
          <ac:inkMkLst>
            <pc:docMk/>
            <pc:sldMk cId="442015377" sldId="323"/>
            <ac:inkMk id="46" creationId="{B0B04E43-7234-4E3C-97AC-B1618B7B8715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48" creationId="{43DD4124-46DB-4319-94EB-716D25EE9BD8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49" creationId="{E3C0BEC5-D37B-431C-80A5-B983ABCD515F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50" creationId="{C651F988-356F-433E-81ED-B441D0BE1B10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51" creationId="{B16F6817-0EFA-4FFD-A6B7-DC7035C7F11D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52" creationId="{918EEB2B-C3F3-4C05-8DA3-6D7176073700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53" creationId="{8D540F57-030C-4DC9-BA63-5197BB01E24A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54" creationId="{1030D554-E83C-4EF5-A752-C7CD64E6E6AB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55" creationId="{FA4F7DBC-B5FF-4817-8E4D-80DAE3179519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57" creationId="{8F327FF2-57CA-40D7-B287-86169A0EAF1E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58" creationId="{105766E3-01B2-4896-86A6-B686717C24D3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60" creationId="{CB952552-CDAF-4729-A80C-E725928A78FE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61" creationId="{A67D7C11-B623-4DF0-9621-A7AF48C76FDE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63" creationId="{4AB04517-3142-47B5-BE85-23A2201B2D4E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64" creationId="{138A7AE5-FBF4-45FE-892C-02EB86B7D82E}"/>
          </ac:inkMkLst>
        </pc:inkChg>
        <pc:inkChg chg="add mod">
          <ac:chgData name="Alonso Raúl Melgarejo Galván" userId="34f8e7f98b12fabf" providerId="LiveId" clId="{FD30FA29-A3C3-4DDE-A8CF-DA98DF169BBC}" dt="2020-06-04T02:47:08.145" v="3099"/>
          <ac:inkMkLst>
            <pc:docMk/>
            <pc:sldMk cId="442015377" sldId="323"/>
            <ac:inkMk id="65" creationId="{B5A7D2E8-F5AB-4B2F-91FC-EC1EE1ECE15A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48:39.823" v="3133"/>
        <pc:sldMkLst>
          <pc:docMk/>
          <pc:sldMk cId="1891985726" sldId="324"/>
        </pc:sldMkLst>
        <pc:grpChg chg="del mod">
          <ac:chgData name="Alonso Raúl Melgarejo Galván" userId="34f8e7f98b12fabf" providerId="LiveId" clId="{FD30FA29-A3C3-4DDE-A8CF-DA98DF169BBC}" dt="2020-06-04T02:48:24.412" v="3128"/>
          <ac:grpSpMkLst>
            <pc:docMk/>
            <pc:sldMk cId="1891985726" sldId="324"/>
            <ac:grpSpMk id="25" creationId="{331A0D09-33F2-4640-A421-22BB0AEEEEE3}"/>
          </ac:grpSpMkLst>
        </pc:grpChg>
        <pc:grpChg chg="del mod">
          <ac:chgData name="Alonso Raúl Melgarejo Galván" userId="34f8e7f98b12fabf" providerId="LiveId" clId="{FD30FA29-A3C3-4DDE-A8CF-DA98DF169BBC}" dt="2020-06-04T02:47:36.757" v="3111"/>
          <ac:grpSpMkLst>
            <pc:docMk/>
            <pc:sldMk cId="1891985726" sldId="324"/>
            <ac:grpSpMk id="31" creationId="{A73CD006-6372-41F1-BFAE-F5CE015E05AD}"/>
          </ac:grpSpMkLst>
        </pc:grpChg>
        <pc:grpChg chg="del mod">
          <ac:chgData name="Alonso Raúl Melgarejo Galván" userId="34f8e7f98b12fabf" providerId="LiveId" clId="{FD30FA29-A3C3-4DDE-A8CF-DA98DF169BBC}" dt="2020-06-04T02:48:24.412" v="3128"/>
          <ac:grpSpMkLst>
            <pc:docMk/>
            <pc:sldMk cId="1891985726" sldId="324"/>
            <ac:grpSpMk id="35" creationId="{A2F85B1A-612D-4294-BFDE-4D4CF0E34F88}"/>
          </ac:grpSpMkLst>
        </pc:grpChg>
        <pc:grpChg chg="del mod">
          <ac:chgData name="Alonso Raúl Melgarejo Galván" userId="34f8e7f98b12fabf" providerId="LiveId" clId="{FD30FA29-A3C3-4DDE-A8CF-DA98DF169BBC}" dt="2020-06-04T02:48:01.391" v="3118"/>
          <ac:grpSpMkLst>
            <pc:docMk/>
            <pc:sldMk cId="1891985726" sldId="324"/>
            <ac:grpSpMk id="40" creationId="{2CBF3A37-C054-4285-A86E-3EB256C9E14E}"/>
          </ac:grpSpMkLst>
        </pc:grpChg>
        <pc:grpChg chg="del mod">
          <ac:chgData name="Alonso Raúl Melgarejo Galván" userId="34f8e7f98b12fabf" providerId="LiveId" clId="{FD30FA29-A3C3-4DDE-A8CF-DA98DF169BBC}" dt="2020-06-04T02:48:03.443" v="3121"/>
          <ac:grpSpMkLst>
            <pc:docMk/>
            <pc:sldMk cId="1891985726" sldId="324"/>
            <ac:grpSpMk id="42" creationId="{C6B9DC8C-7322-4B91-A724-7C4FEF320CD5}"/>
          </ac:grpSpMkLst>
        </pc:grpChg>
        <pc:grpChg chg="del mod">
          <ac:chgData name="Alonso Raúl Melgarejo Galván" userId="34f8e7f98b12fabf" providerId="LiveId" clId="{FD30FA29-A3C3-4DDE-A8CF-DA98DF169BBC}" dt="2020-06-04T02:48:07.611" v="3123"/>
          <ac:grpSpMkLst>
            <pc:docMk/>
            <pc:sldMk cId="1891985726" sldId="324"/>
            <ac:grpSpMk id="46" creationId="{D80E945F-87B4-4CD9-B4CE-59DC97500926}"/>
          </ac:grpSpMkLst>
        </pc:grpChg>
        <pc:grpChg chg="del mod">
          <ac:chgData name="Alonso Raúl Melgarejo Galván" userId="34f8e7f98b12fabf" providerId="LiveId" clId="{FD30FA29-A3C3-4DDE-A8CF-DA98DF169BBC}" dt="2020-06-04T02:48:15.489" v="3125"/>
          <ac:grpSpMkLst>
            <pc:docMk/>
            <pc:sldMk cId="1891985726" sldId="324"/>
            <ac:grpSpMk id="48" creationId="{06AD2021-BE13-462F-A9CA-3F04A675468C}"/>
          </ac:grpSpMkLst>
        </pc:grpChg>
        <pc:grpChg chg="del mod">
          <ac:chgData name="Alonso Raúl Melgarejo Galván" userId="34f8e7f98b12fabf" providerId="LiveId" clId="{FD30FA29-A3C3-4DDE-A8CF-DA98DF169BBC}" dt="2020-06-04T02:48:24.412" v="3128"/>
          <ac:grpSpMkLst>
            <pc:docMk/>
            <pc:sldMk cId="1891985726" sldId="324"/>
            <ac:grpSpMk id="50" creationId="{B86413A2-501B-4E15-AFFB-9DA529DEA5CC}"/>
          </ac:grpSpMkLst>
        </pc:grpChg>
        <pc:grpChg chg="del mod">
          <ac:chgData name="Alonso Raúl Melgarejo Galván" userId="34f8e7f98b12fabf" providerId="LiveId" clId="{FD30FA29-A3C3-4DDE-A8CF-DA98DF169BBC}" dt="2020-06-04T02:48:39.823" v="3133"/>
          <ac:grpSpMkLst>
            <pc:docMk/>
            <pc:sldMk cId="1891985726" sldId="324"/>
            <ac:grpSpMk id="53" creationId="{9D76B60B-87E8-4B60-9C9F-C4E02FD158DF}"/>
          </ac:grpSpMkLst>
        </pc:grpChg>
        <pc:grpChg chg="mod">
          <ac:chgData name="Alonso Raúl Melgarejo Galván" userId="34f8e7f98b12fabf" providerId="LiveId" clId="{FD30FA29-A3C3-4DDE-A8CF-DA98DF169BBC}" dt="2020-06-04T02:48:39.823" v="3133"/>
          <ac:grpSpMkLst>
            <pc:docMk/>
            <pc:sldMk cId="1891985726" sldId="324"/>
            <ac:grpSpMk id="58" creationId="{737779C5-C6C9-4C9E-A5BF-04280C2B0BE6}"/>
          </ac:grpSpMkLst>
        </pc:grp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3" creationId="{D7D0355D-4D66-4B96-9886-C2F7C577E54D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21" creationId="{DD3CE27D-263A-4E7F-962E-DE3ACD806E93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22" creationId="{3A5D526F-316F-4B33-A655-BB02C852FE67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26" creationId="{1197B9F5-6A1D-414F-873E-2269E1975CD1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28" creationId="{D32AC7A0-4102-4D70-AB8C-8F1B4B983566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29" creationId="{84CA4940-91DF-49A2-96E4-E5AD5118E04E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32" creationId="{19EA28F8-9397-494F-8297-9E4F0982E3C1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33" creationId="{9D55F1E7-76F3-411A-9388-E41E1800AB63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34" creationId="{095F0F4C-C9BC-4D44-960F-C9A32CED7E85}"/>
          </ac:inkMkLst>
        </pc:inkChg>
        <pc:inkChg chg="add">
          <ac:chgData name="Alonso Raúl Melgarejo Galván" userId="34f8e7f98b12fabf" providerId="LiveId" clId="{FD30FA29-A3C3-4DDE-A8CF-DA98DF169BBC}" dt="2020-06-04T02:47:51.903" v="3112" actId="9405"/>
          <ac:inkMkLst>
            <pc:docMk/>
            <pc:sldMk cId="1891985726" sldId="324"/>
            <ac:inkMk id="36" creationId="{F75AF9F8-60C7-4965-8E05-1CA96D6ADBD5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37" creationId="{11A74370-DFC4-483D-9834-7E70E79F5096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38" creationId="{B4A620B9-35D6-4E8A-8F29-61B32C1337C1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39" creationId="{490A442B-7631-457B-B686-41EA79AED74B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41" creationId="{63D6ACC8-9977-489F-841E-AAC6437F43F1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44" creationId="{772D2A85-AB6A-4765-9A43-396AAC757B6F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45" creationId="{002CE1C1-94CD-408F-95D2-E1B2CCD98366}"/>
          </ac:inkMkLst>
        </pc:inkChg>
        <pc:inkChg chg="add mod">
          <ac:chgData name="Alonso Raúl Melgarejo Galván" userId="34f8e7f98b12fabf" providerId="LiveId" clId="{FD30FA29-A3C3-4DDE-A8CF-DA98DF169BBC}" dt="2020-06-04T02:48:15.489" v="3125"/>
          <ac:inkMkLst>
            <pc:docMk/>
            <pc:sldMk cId="1891985726" sldId="324"/>
            <ac:inkMk id="47" creationId="{4B6E6089-6936-48A6-82EA-E2F4DF0D7B61}"/>
          </ac:inkMkLst>
        </pc:inkChg>
        <pc:inkChg chg="add mod">
          <ac:chgData name="Alonso Raúl Melgarejo Galván" userId="34f8e7f98b12fabf" providerId="LiveId" clId="{FD30FA29-A3C3-4DDE-A8CF-DA98DF169BBC}" dt="2020-06-04T02:48:24.412" v="3128"/>
          <ac:inkMkLst>
            <pc:docMk/>
            <pc:sldMk cId="1891985726" sldId="324"/>
            <ac:inkMk id="49" creationId="{F2E85456-1C36-490B-B0DA-2F7D517782D3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51" creationId="{BFAC2045-658C-4CF8-AB8C-E9102AA467F8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52" creationId="{DBB35207-7E17-4812-8B52-C0A7CEE6DCC0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54" creationId="{438CB7DB-8D1D-40E1-B0A7-19A3D38B3A8D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55" creationId="{DC61DA68-EBDD-4D06-AD5C-3026F5916CEF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56" creationId="{794AE627-3EED-4139-A94C-B22CE0B8A555}"/>
          </ac:inkMkLst>
        </pc:inkChg>
        <pc:inkChg chg="add mod">
          <ac:chgData name="Alonso Raúl Melgarejo Galván" userId="34f8e7f98b12fabf" providerId="LiveId" clId="{FD30FA29-A3C3-4DDE-A8CF-DA98DF169BBC}" dt="2020-06-04T02:48:39.823" v="3133"/>
          <ac:inkMkLst>
            <pc:docMk/>
            <pc:sldMk cId="1891985726" sldId="324"/>
            <ac:inkMk id="57" creationId="{63082D32-8624-42AB-BF5A-CA954390B9F6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51:03.494" v="3183"/>
        <pc:sldMkLst>
          <pc:docMk/>
          <pc:sldMk cId="1682579293" sldId="325"/>
        </pc:sldMkLst>
        <pc:grpChg chg="del mod">
          <ac:chgData name="Alonso Raúl Melgarejo Galván" userId="34f8e7f98b12fabf" providerId="LiveId" clId="{FD30FA29-A3C3-4DDE-A8CF-DA98DF169BBC}" dt="2020-06-04T02:49:58.235" v="3148"/>
          <ac:grpSpMkLst>
            <pc:docMk/>
            <pc:sldMk cId="1682579293" sldId="325"/>
            <ac:grpSpMk id="49" creationId="{EFF7DCA0-09DB-42CC-A6F1-349E548F1DBC}"/>
          </ac:grpSpMkLst>
        </pc:grpChg>
        <pc:grpChg chg="del mod">
          <ac:chgData name="Alonso Raúl Melgarejo Galván" userId="34f8e7f98b12fabf" providerId="LiveId" clId="{FD30FA29-A3C3-4DDE-A8CF-DA98DF169BBC}" dt="2020-06-04T02:49:58.235" v="3148"/>
          <ac:grpSpMkLst>
            <pc:docMk/>
            <pc:sldMk cId="1682579293" sldId="325"/>
            <ac:grpSpMk id="50" creationId="{00D5B9B1-5C80-430B-994A-EFFEF6D61CDC}"/>
          </ac:grpSpMkLst>
        </pc:grpChg>
        <pc:grpChg chg="del mod">
          <ac:chgData name="Alonso Raúl Melgarejo Galván" userId="34f8e7f98b12fabf" providerId="LiveId" clId="{FD30FA29-A3C3-4DDE-A8CF-DA98DF169BBC}" dt="2020-06-04T02:50:03.345" v="3151"/>
          <ac:grpSpMkLst>
            <pc:docMk/>
            <pc:sldMk cId="1682579293" sldId="325"/>
            <ac:grpSpMk id="68" creationId="{47B87E4F-2835-4EDF-9A84-CFB751E19AB9}"/>
          </ac:grpSpMkLst>
        </pc:grpChg>
        <pc:grpChg chg="del mod">
          <ac:chgData name="Alonso Raúl Melgarejo Galván" userId="34f8e7f98b12fabf" providerId="LiveId" clId="{FD30FA29-A3C3-4DDE-A8CF-DA98DF169BBC}" dt="2020-06-04T02:50:06.488" v="3153"/>
          <ac:grpSpMkLst>
            <pc:docMk/>
            <pc:sldMk cId="1682579293" sldId="325"/>
            <ac:grpSpMk id="71" creationId="{67CAB2A7-B59E-4859-B01F-E95E5F1BE854}"/>
          </ac:grpSpMkLst>
        </pc:grpChg>
        <pc:grpChg chg="del mod">
          <ac:chgData name="Alonso Raúl Melgarejo Galván" userId="34f8e7f98b12fabf" providerId="LiveId" clId="{FD30FA29-A3C3-4DDE-A8CF-DA98DF169BBC}" dt="2020-06-04T02:50:31.579" v="3167"/>
          <ac:grpSpMkLst>
            <pc:docMk/>
            <pc:sldMk cId="1682579293" sldId="325"/>
            <ac:grpSpMk id="73" creationId="{D140CB6B-D260-4113-9F1B-C6888712EC75}"/>
          </ac:grpSpMkLst>
        </pc:grpChg>
        <pc:grpChg chg="del mod">
          <ac:chgData name="Alonso Raúl Melgarejo Galván" userId="34f8e7f98b12fabf" providerId="LiveId" clId="{FD30FA29-A3C3-4DDE-A8CF-DA98DF169BBC}" dt="2020-06-04T02:50:20.113" v="3162"/>
          <ac:grpSpMkLst>
            <pc:docMk/>
            <pc:sldMk cId="1682579293" sldId="325"/>
            <ac:grpSpMk id="79" creationId="{22F2A54A-C84A-4EF9-B864-72A6CB5246C8}"/>
          </ac:grpSpMkLst>
        </pc:grpChg>
        <pc:grpChg chg="del mod">
          <ac:chgData name="Alonso Raúl Melgarejo Galván" userId="34f8e7f98b12fabf" providerId="LiveId" clId="{FD30FA29-A3C3-4DDE-A8CF-DA98DF169BBC}" dt="2020-06-04T02:50:31.579" v="3167"/>
          <ac:grpSpMkLst>
            <pc:docMk/>
            <pc:sldMk cId="1682579293" sldId="325"/>
            <ac:grpSpMk id="82" creationId="{ED096950-B2E1-40B5-A57F-C45FA4A159AD}"/>
          </ac:grpSpMkLst>
        </pc:grpChg>
        <pc:grpChg chg="del mod">
          <ac:chgData name="Alonso Raúl Melgarejo Galván" userId="34f8e7f98b12fabf" providerId="LiveId" clId="{FD30FA29-A3C3-4DDE-A8CF-DA98DF169BBC}" dt="2020-06-04T02:50:41.243" v="3171"/>
          <ac:grpSpMkLst>
            <pc:docMk/>
            <pc:sldMk cId="1682579293" sldId="325"/>
            <ac:grpSpMk id="87" creationId="{E71C7E04-74BD-471A-8DC1-8C31977840E9}"/>
          </ac:grpSpMkLst>
        </pc:grpChg>
        <pc:grpChg chg="del mod">
          <ac:chgData name="Alonso Raúl Melgarejo Galván" userId="34f8e7f98b12fabf" providerId="LiveId" clId="{FD30FA29-A3C3-4DDE-A8CF-DA98DF169BBC}" dt="2020-06-04T02:50:41.243" v="3171"/>
          <ac:grpSpMkLst>
            <pc:docMk/>
            <pc:sldMk cId="1682579293" sldId="325"/>
            <ac:grpSpMk id="91" creationId="{AD8C3DBE-68D6-4A2E-91B4-A2937F1A6E5E}"/>
          </ac:grpSpMkLst>
        </pc:grpChg>
        <pc:grpChg chg="del mod">
          <ac:chgData name="Alonso Raúl Melgarejo Galván" userId="34f8e7f98b12fabf" providerId="LiveId" clId="{FD30FA29-A3C3-4DDE-A8CF-DA98DF169BBC}" dt="2020-06-04T02:50:44.769" v="3173"/>
          <ac:grpSpMkLst>
            <pc:docMk/>
            <pc:sldMk cId="1682579293" sldId="325"/>
            <ac:grpSpMk id="92" creationId="{9ECA6BC3-FCC1-407B-8F26-A713C9A50AF9}"/>
          </ac:grpSpMkLst>
        </pc:grpChg>
        <pc:grpChg chg="del mod">
          <ac:chgData name="Alonso Raúl Melgarejo Galván" userId="34f8e7f98b12fabf" providerId="LiveId" clId="{FD30FA29-A3C3-4DDE-A8CF-DA98DF169BBC}" dt="2020-06-04T02:50:53.142" v="3176"/>
          <ac:grpSpMkLst>
            <pc:docMk/>
            <pc:sldMk cId="1682579293" sldId="325"/>
            <ac:grpSpMk id="94" creationId="{EE6F5DFE-AED1-4BC1-BC73-B8B982838975}"/>
          </ac:grpSpMkLst>
        </pc:grpChg>
        <pc:grpChg chg="del mod">
          <ac:chgData name="Alonso Raúl Melgarejo Galván" userId="34f8e7f98b12fabf" providerId="LiveId" clId="{FD30FA29-A3C3-4DDE-A8CF-DA98DF169BBC}" dt="2020-06-04T02:50:55.993" v="3178"/>
          <ac:grpSpMkLst>
            <pc:docMk/>
            <pc:sldMk cId="1682579293" sldId="325"/>
            <ac:grpSpMk id="97" creationId="{9E2C122E-6E9E-4369-A911-233B13EEBC21}"/>
          </ac:grpSpMkLst>
        </pc:grpChg>
        <pc:grpChg chg="del mod">
          <ac:chgData name="Alonso Raúl Melgarejo Galván" userId="34f8e7f98b12fabf" providerId="LiveId" clId="{FD30FA29-A3C3-4DDE-A8CF-DA98DF169BBC}" dt="2020-06-04T02:51:03.494" v="3183"/>
          <ac:grpSpMkLst>
            <pc:docMk/>
            <pc:sldMk cId="1682579293" sldId="325"/>
            <ac:grpSpMk id="99" creationId="{7259E313-5C33-4E43-8F51-39433C5B0DB2}"/>
          </ac:grpSpMkLst>
        </pc:grpChg>
        <pc:grpChg chg="mod">
          <ac:chgData name="Alonso Raúl Melgarejo Galván" userId="34f8e7f98b12fabf" providerId="LiveId" clId="{FD30FA29-A3C3-4DDE-A8CF-DA98DF169BBC}" dt="2020-06-04T02:51:03.494" v="3183"/>
          <ac:grpSpMkLst>
            <pc:docMk/>
            <pc:sldMk cId="1682579293" sldId="325"/>
            <ac:grpSpMk id="104" creationId="{E8330451-CE6F-4495-AFAD-00C3B162D957}"/>
          </ac:grpSpMkLst>
        </pc:grpChg>
        <pc:inkChg chg="add">
          <ac:chgData name="Alonso Raúl Melgarejo Galván" userId="34f8e7f98b12fabf" providerId="LiveId" clId="{FD30FA29-A3C3-4DDE-A8CF-DA98DF169BBC}" dt="2020-06-04T02:49:27.559" v="3134" actId="9405"/>
          <ac:inkMkLst>
            <pc:docMk/>
            <pc:sldMk cId="1682579293" sldId="325"/>
            <ac:inkMk id="3" creationId="{F77BC141-7C80-4CEC-B0B7-838B3FF3EF36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14" creationId="{EFDB831C-3546-4954-B42D-98EFA8D1FC90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15" creationId="{763DFCF6-297F-4F7F-A988-4DD7B3F41888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31" creationId="{8DCB52E2-6763-4F76-AE41-B9127698C94D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32" creationId="{1015980B-7062-4747-A5FD-0AE30EDCA413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33" creationId="{98AAE0A5-BBAE-4547-815F-227D59D37EE0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34" creationId="{AA3A5F68-0646-4181-97CD-7778993FEC03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35" creationId="{108E3990-2C9C-4E5D-8C40-664D85ACFEE7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48" creationId="{F1955C92-52D3-48CD-A386-DCDE72E7D8B8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64" creationId="{0D54C784-5B5C-49DA-902D-11F4E56079AD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65" creationId="{2FE73276-A4C3-49BD-95D1-6136E20CE661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66" creationId="{905BE757-8B20-4CD4-A7D9-1AFF9BA53EA3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67" creationId="{71B92045-DC6F-4451-9BCF-AB5A97D84ADC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69" creationId="{9019C6B0-B266-40FB-A279-8F3085BA50C5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70" creationId="{A73FC2A3-A277-4C90-8CBB-212DA8FDA2CE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72" creationId="{71ABED89-60ED-4022-BEB4-04BD10037CF1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74" creationId="{7EBD3543-15AA-446D-BE3D-A1E173A29664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75" creationId="{11C3C37D-FF16-42EC-ACD3-A8B05E36483C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76" creationId="{B0966410-D9CD-4158-8C77-07870D6BDBA4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77" creationId="{38AF4073-915D-469F-BDE7-9D407E3E3CF6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78" creationId="{7577AF49-429A-4979-AEC4-7CE7C213154A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80" creationId="{626828DB-1937-4A9C-9C0E-9C0D70D7C3F9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81" creationId="{1D482DE8-5B01-4D7B-AF69-2D45A95E82D6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83" creationId="{23CAC28B-803B-4E23-845E-41C6E5FD9A3C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84" creationId="{575FE09D-EAD0-43DB-8373-395E5CC495E0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85" creationId="{E70D4D9F-77AA-4F1E-A1A2-3D9A4B15B574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86" creationId="{8C779760-3546-4304-A806-03EF5DFC4FA2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88" creationId="{D1CC319A-492A-49F2-94F6-4722C5D47290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89" creationId="{D10485D2-BAA7-4669-813B-4357BB7F4A47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90" creationId="{6DF52C54-D73D-4997-BD4F-CCE6D092D888}"/>
          </ac:inkMkLst>
        </pc:inkChg>
        <pc:inkChg chg="add mod">
          <ac:chgData name="Alonso Raúl Melgarejo Galván" userId="34f8e7f98b12fabf" providerId="LiveId" clId="{FD30FA29-A3C3-4DDE-A8CF-DA98DF169BBC}" dt="2020-06-04T02:50:53.142" v="3176"/>
          <ac:inkMkLst>
            <pc:docMk/>
            <pc:sldMk cId="1682579293" sldId="325"/>
            <ac:inkMk id="93" creationId="{559494CE-5D3F-4898-8374-D962BDF9CD07}"/>
          </ac:inkMkLst>
        </pc:inkChg>
        <pc:inkChg chg="add">
          <ac:chgData name="Alonso Raúl Melgarejo Galván" userId="34f8e7f98b12fabf" providerId="LiveId" clId="{FD30FA29-A3C3-4DDE-A8CF-DA98DF169BBC}" dt="2020-06-04T02:50:47.368" v="3174" actId="9405"/>
          <ac:inkMkLst>
            <pc:docMk/>
            <pc:sldMk cId="1682579293" sldId="325"/>
            <ac:inkMk id="95" creationId="{79FE5781-C415-4FF4-BE5B-A2FD4FBC6563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96" creationId="{DA1F1E14-8C31-41D0-A7CB-8ED41CAB05C7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98" creationId="{C2226E1B-7817-4067-822F-4B5A28AC9AEB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100" creationId="{CB2E71D5-3AA3-4809-A0E6-1ADF8C27E9BC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101" creationId="{0192F6A1-BA23-4A38-92A3-AFA00CFE1337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102" creationId="{20AF2D0A-B592-4391-922A-9A3346ECAB00}"/>
          </ac:inkMkLst>
        </pc:inkChg>
        <pc:inkChg chg="add mod">
          <ac:chgData name="Alonso Raúl Melgarejo Galván" userId="34f8e7f98b12fabf" providerId="LiveId" clId="{FD30FA29-A3C3-4DDE-A8CF-DA98DF169BBC}" dt="2020-06-04T02:51:03.494" v="3183"/>
          <ac:inkMkLst>
            <pc:docMk/>
            <pc:sldMk cId="1682579293" sldId="325"/>
            <ac:inkMk id="103" creationId="{69CC85C6-E9A9-49C5-8AD2-12C6F8E09681}"/>
          </ac:inkMkLst>
        </pc:inkChg>
      </pc:sldChg>
      <pc:sldChg chg="addSp delSp modSp mod">
        <pc:chgData name="Alonso Raúl Melgarejo Galván" userId="34f8e7f98b12fabf" providerId="LiveId" clId="{FD30FA29-A3C3-4DDE-A8CF-DA98DF169BBC}" dt="2020-06-04T02:31:13.314" v="2695"/>
        <pc:sldMkLst>
          <pc:docMk/>
          <pc:sldMk cId="2550594576" sldId="328"/>
        </pc:sldMkLst>
        <pc:grpChg chg="del mod">
          <ac:chgData name="Alonso Raúl Melgarejo Galván" userId="34f8e7f98b12fabf" providerId="LiveId" clId="{FD30FA29-A3C3-4DDE-A8CF-DA98DF169BBC}" dt="2020-06-04T02:30:31.282" v="2674"/>
          <ac:grpSpMkLst>
            <pc:docMk/>
            <pc:sldMk cId="2550594576" sldId="328"/>
            <ac:grpSpMk id="10" creationId="{385B8ADD-5101-44FA-B17B-D31A647C9312}"/>
          </ac:grpSpMkLst>
        </pc:grpChg>
        <pc:grpChg chg="del mod">
          <ac:chgData name="Alonso Raúl Melgarejo Galván" userId="34f8e7f98b12fabf" providerId="LiveId" clId="{FD30FA29-A3C3-4DDE-A8CF-DA98DF169BBC}" dt="2020-06-04T02:30:34.516" v="2677"/>
          <ac:grpSpMkLst>
            <pc:docMk/>
            <pc:sldMk cId="2550594576" sldId="328"/>
            <ac:grpSpMk id="13" creationId="{C9B44E20-2FB9-469B-888E-8331D503120F}"/>
          </ac:grpSpMkLst>
        </pc:grpChg>
        <pc:grpChg chg="del mod">
          <ac:chgData name="Alonso Raúl Melgarejo Galván" userId="34f8e7f98b12fabf" providerId="LiveId" clId="{FD30FA29-A3C3-4DDE-A8CF-DA98DF169BBC}" dt="2020-06-04T02:30:46.410" v="2682"/>
          <ac:grpSpMkLst>
            <pc:docMk/>
            <pc:sldMk cId="2550594576" sldId="328"/>
            <ac:grpSpMk id="16" creationId="{1213BC47-2557-4374-81AE-E37D57A7D998}"/>
          </ac:grpSpMkLst>
        </pc:grpChg>
        <pc:grpChg chg="del mod">
          <ac:chgData name="Alonso Raúl Melgarejo Galván" userId="34f8e7f98b12fabf" providerId="LiveId" clId="{FD30FA29-A3C3-4DDE-A8CF-DA98DF169BBC}" dt="2020-06-04T02:30:46.410" v="2682"/>
          <ac:grpSpMkLst>
            <pc:docMk/>
            <pc:sldMk cId="2550594576" sldId="328"/>
            <ac:grpSpMk id="19" creationId="{215072E4-10A3-438C-946E-F00E71437448}"/>
          </ac:grpSpMkLst>
        </pc:grpChg>
        <pc:grpChg chg="del mod">
          <ac:chgData name="Alonso Raúl Melgarejo Galván" userId="34f8e7f98b12fabf" providerId="LiveId" clId="{FD30FA29-A3C3-4DDE-A8CF-DA98DF169BBC}" dt="2020-06-04T02:30:51.439" v="2685"/>
          <ac:grpSpMkLst>
            <pc:docMk/>
            <pc:sldMk cId="2550594576" sldId="328"/>
            <ac:grpSpMk id="21" creationId="{69166A7C-10D6-4DDF-88C2-C7B058A772BD}"/>
          </ac:grpSpMkLst>
        </pc:grpChg>
        <pc:grpChg chg="del mod">
          <ac:chgData name="Alonso Raúl Melgarejo Galván" userId="34f8e7f98b12fabf" providerId="LiveId" clId="{FD30FA29-A3C3-4DDE-A8CF-DA98DF169BBC}" dt="2020-06-04T02:30:54.786" v="2687"/>
          <ac:grpSpMkLst>
            <pc:docMk/>
            <pc:sldMk cId="2550594576" sldId="328"/>
            <ac:grpSpMk id="24" creationId="{DD12D77C-1FC9-477F-8403-BED5096A5CD2}"/>
          </ac:grpSpMkLst>
        </pc:grpChg>
        <pc:grpChg chg="del mod">
          <ac:chgData name="Alonso Raúl Melgarejo Galván" userId="34f8e7f98b12fabf" providerId="LiveId" clId="{FD30FA29-A3C3-4DDE-A8CF-DA98DF169BBC}" dt="2020-06-04T02:31:06.817" v="2689"/>
          <ac:grpSpMkLst>
            <pc:docMk/>
            <pc:sldMk cId="2550594576" sldId="328"/>
            <ac:grpSpMk id="26" creationId="{6F3A1C6B-6617-401A-A474-096DC6D26F46}"/>
          </ac:grpSpMkLst>
        </pc:grpChg>
        <pc:grpChg chg="del mod">
          <ac:chgData name="Alonso Raúl Melgarejo Galván" userId="34f8e7f98b12fabf" providerId="LiveId" clId="{FD30FA29-A3C3-4DDE-A8CF-DA98DF169BBC}" dt="2020-06-04T02:31:13.314" v="2695"/>
          <ac:grpSpMkLst>
            <pc:docMk/>
            <pc:sldMk cId="2550594576" sldId="328"/>
            <ac:grpSpMk id="28" creationId="{29AEB88B-CB51-48BB-9F0B-5E356F414887}"/>
          </ac:grpSpMkLst>
        </pc:grpChg>
        <pc:grpChg chg="mod">
          <ac:chgData name="Alonso Raúl Melgarejo Galván" userId="34f8e7f98b12fabf" providerId="LiveId" clId="{FD30FA29-A3C3-4DDE-A8CF-DA98DF169BBC}" dt="2020-06-04T02:31:13.314" v="2695"/>
          <ac:grpSpMkLst>
            <pc:docMk/>
            <pc:sldMk cId="2550594576" sldId="328"/>
            <ac:grpSpMk id="34" creationId="{438466A4-329B-4D57-89DD-9478847A8A36}"/>
          </ac:grpSpMkLst>
        </pc:grp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3" creationId="{BE92DD07-D03F-4CCF-9847-428F567C50C9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6" creationId="{85CEDBF3-EF63-4892-B6AE-DBF076E13E54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8" creationId="{1EBAD4B1-91ED-467A-91BD-1FA5D787F72A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9" creationId="{E0F3C35F-72F2-4890-BB18-5C8B68C45AAE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11" creationId="{909BDF69-8A81-4BE7-A327-D75C216702EB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12" creationId="{D46469A2-83E9-4DA1-A87C-94B25E009FFE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14" creationId="{488708F0-3056-4C01-B033-A1933B7BCF13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15" creationId="{6D90EEB2-A544-4FF5-9C53-D22E3B8F2ADB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17" creationId="{5AC70480-714A-4B7C-9465-2F5F7FBA6B65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18" creationId="{602DA987-3478-4A63-A36C-BC399CA65E07}"/>
          </ac:inkMkLst>
        </pc:inkChg>
        <pc:inkChg chg="add mod">
          <ac:chgData name="Alonso Raúl Melgarejo Galván" userId="34f8e7f98b12fabf" providerId="LiveId" clId="{FD30FA29-A3C3-4DDE-A8CF-DA98DF169BBC}" dt="2020-06-04T02:30:51.439" v="2685"/>
          <ac:inkMkLst>
            <pc:docMk/>
            <pc:sldMk cId="2550594576" sldId="328"/>
            <ac:inkMk id="20" creationId="{6297E640-6C8D-4F08-959E-10408715E815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22" creationId="{FE1E2B0F-3356-428B-A35C-33BEEDD868F1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23" creationId="{2A02CC03-816A-4AFD-AC4A-96024A0037AD}"/>
          </ac:inkMkLst>
        </pc:inkChg>
        <pc:inkChg chg="add mod">
          <ac:chgData name="Alonso Raúl Melgarejo Galván" userId="34f8e7f98b12fabf" providerId="LiveId" clId="{FD30FA29-A3C3-4DDE-A8CF-DA98DF169BBC}" dt="2020-06-04T02:31:06.817" v="2689"/>
          <ac:inkMkLst>
            <pc:docMk/>
            <pc:sldMk cId="2550594576" sldId="328"/>
            <ac:inkMk id="25" creationId="{869FF405-09FD-49E6-A848-DCFFB83DD9BC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27" creationId="{E00782D4-CEB0-4A1C-9AB8-1C678CACEC5A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29" creationId="{916B177C-F45F-4DE9-8434-E97A03F5BC0F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30" creationId="{F5502F6C-34EF-4140-BB3F-352EC8826ECC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31" creationId="{8F3563C0-4260-4228-A6AD-4B7FAB9D6CD4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32" creationId="{F42557F4-D2E8-40B9-A94E-7F8B089D81AD}"/>
          </ac:inkMkLst>
        </pc:inkChg>
        <pc:inkChg chg="add mod">
          <ac:chgData name="Alonso Raúl Melgarejo Galván" userId="34f8e7f98b12fabf" providerId="LiveId" clId="{FD30FA29-A3C3-4DDE-A8CF-DA98DF169BBC}" dt="2020-06-04T02:31:13.314" v="2695"/>
          <ac:inkMkLst>
            <pc:docMk/>
            <pc:sldMk cId="2550594576" sldId="328"/>
            <ac:inkMk id="33" creationId="{7BF9A6F7-79E8-42F2-AAE7-1CC2E2278473}"/>
          </ac:inkMkLst>
        </pc:inkChg>
      </pc:sldChg>
      <pc:sldChg chg="addSp modSp mod">
        <pc:chgData name="Alonso Raúl Melgarejo Galván" userId="34f8e7f98b12fabf" providerId="LiveId" clId="{FD30FA29-A3C3-4DDE-A8CF-DA98DF169BBC}" dt="2020-06-04T02:51:41.018" v="3192"/>
        <pc:sldMkLst>
          <pc:docMk/>
          <pc:sldMk cId="1206627248" sldId="329"/>
        </pc:sldMkLst>
        <pc:grpChg chg="mod">
          <ac:chgData name="Alonso Raúl Melgarejo Galván" userId="34f8e7f98b12fabf" providerId="LiveId" clId="{FD30FA29-A3C3-4DDE-A8CF-DA98DF169BBC}" dt="2020-06-04T02:51:41.018" v="3192"/>
          <ac:grpSpMkLst>
            <pc:docMk/>
            <pc:sldMk cId="1206627248" sldId="329"/>
            <ac:grpSpMk id="48" creationId="{752348B3-43B8-4CB9-9A94-7157289965C6}"/>
          </ac:grpSpMkLst>
        </pc:grpChg>
        <pc:inkChg chg="add mod">
          <ac:chgData name="Alonso Raúl Melgarejo Galván" userId="34f8e7f98b12fabf" providerId="LiveId" clId="{FD30FA29-A3C3-4DDE-A8CF-DA98DF169BBC}" dt="2020-06-04T02:51:41.018" v="3192"/>
          <ac:inkMkLst>
            <pc:docMk/>
            <pc:sldMk cId="1206627248" sldId="329"/>
            <ac:inkMk id="3" creationId="{74151E96-2B84-48D4-9B2B-FB6F2D157669}"/>
          </ac:inkMkLst>
        </pc:inkChg>
        <pc:inkChg chg="add mod">
          <ac:chgData name="Alonso Raúl Melgarejo Galván" userId="34f8e7f98b12fabf" providerId="LiveId" clId="{FD30FA29-A3C3-4DDE-A8CF-DA98DF169BBC}" dt="2020-06-04T02:51:41.018" v="3192"/>
          <ac:inkMkLst>
            <pc:docMk/>
            <pc:sldMk cId="1206627248" sldId="329"/>
            <ac:inkMk id="14" creationId="{B1BA6CC8-907C-4270-95DF-19D72BDFDC5A}"/>
          </ac:inkMkLst>
        </pc:inkChg>
        <pc:inkChg chg="add mod">
          <ac:chgData name="Alonso Raúl Melgarejo Galván" userId="34f8e7f98b12fabf" providerId="LiveId" clId="{FD30FA29-A3C3-4DDE-A8CF-DA98DF169BBC}" dt="2020-06-04T02:51:41.018" v="3192"/>
          <ac:inkMkLst>
            <pc:docMk/>
            <pc:sldMk cId="1206627248" sldId="329"/>
            <ac:inkMk id="15" creationId="{9FE152DA-78D2-4CD1-BC46-28E8CD1CA0A0}"/>
          </ac:inkMkLst>
        </pc:inkChg>
        <pc:inkChg chg="add mod">
          <ac:chgData name="Alonso Raúl Melgarejo Galván" userId="34f8e7f98b12fabf" providerId="LiveId" clId="{FD30FA29-A3C3-4DDE-A8CF-DA98DF169BBC}" dt="2020-06-04T02:51:41.018" v="3192"/>
          <ac:inkMkLst>
            <pc:docMk/>
            <pc:sldMk cId="1206627248" sldId="329"/>
            <ac:inkMk id="31" creationId="{A3EA629A-BF48-44B5-854A-B5366E5CB4F8}"/>
          </ac:inkMkLst>
        </pc:inkChg>
        <pc:inkChg chg="add mod">
          <ac:chgData name="Alonso Raúl Melgarejo Galván" userId="34f8e7f98b12fabf" providerId="LiveId" clId="{FD30FA29-A3C3-4DDE-A8CF-DA98DF169BBC}" dt="2020-06-04T02:51:41.018" v="3192"/>
          <ac:inkMkLst>
            <pc:docMk/>
            <pc:sldMk cId="1206627248" sldId="329"/>
            <ac:inkMk id="32" creationId="{A0030254-6A31-4303-847D-0C214C7A9500}"/>
          </ac:inkMkLst>
        </pc:inkChg>
        <pc:inkChg chg="add mod">
          <ac:chgData name="Alonso Raúl Melgarejo Galván" userId="34f8e7f98b12fabf" providerId="LiveId" clId="{FD30FA29-A3C3-4DDE-A8CF-DA98DF169BBC}" dt="2020-06-04T02:51:41.018" v="3192"/>
          <ac:inkMkLst>
            <pc:docMk/>
            <pc:sldMk cId="1206627248" sldId="329"/>
            <ac:inkMk id="33" creationId="{030F3137-6C03-4AE2-87C8-8B543075A319}"/>
          </ac:inkMkLst>
        </pc:inkChg>
        <pc:inkChg chg="add mod">
          <ac:chgData name="Alonso Raúl Melgarejo Galván" userId="34f8e7f98b12fabf" providerId="LiveId" clId="{FD30FA29-A3C3-4DDE-A8CF-DA98DF169BBC}" dt="2020-06-04T02:51:41.018" v="3192"/>
          <ac:inkMkLst>
            <pc:docMk/>
            <pc:sldMk cId="1206627248" sldId="329"/>
            <ac:inkMk id="34" creationId="{0E6A9143-F3AB-4E24-98AE-55CB6F474E28}"/>
          </ac:inkMkLst>
        </pc:inkChg>
        <pc:inkChg chg="add mod">
          <ac:chgData name="Alonso Raúl Melgarejo Galván" userId="34f8e7f98b12fabf" providerId="LiveId" clId="{FD30FA29-A3C3-4DDE-A8CF-DA98DF169BBC}" dt="2020-06-04T02:51:41.018" v="3192"/>
          <ac:inkMkLst>
            <pc:docMk/>
            <pc:sldMk cId="1206627248" sldId="329"/>
            <ac:inkMk id="35" creationId="{2DF6758B-89B0-4FDC-B6E0-AE73E6B32A26}"/>
          </ac:inkMkLst>
        </pc:inkChg>
      </pc:sldChg>
    </pc:docChg>
  </pc:docChgLst>
</pc:chgInfo>
</file>

<file path=ppt/media/image1.jpeg>
</file>

<file path=ppt/media/image10.tiff>
</file>

<file path=ppt/media/image11.tiff>
</file>

<file path=ppt/media/image12.jpeg>
</file>

<file path=ppt/media/image13.png>
</file>

<file path=ppt/media/image14.png>
</file>

<file path=ppt/media/image2.jpg>
</file>

<file path=ppt/media/image3.jpg>
</file>

<file path=ppt/media/image4.png>
</file>

<file path=ppt/media/image5.tiff>
</file>

<file path=ppt/media/image6.jpe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A1CE3F-04AE-9A4C-8557-7D8F62DFB171}" type="datetimeFigureOut">
              <a:rPr lang="es-CL" smtClean="0"/>
              <a:t>17-04-2023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2FCD82-46D1-8247-8A8D-9142D31AD47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25013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a9eaf67fd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a9eaf67fd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1016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6013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8" name="Shape 448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Shape 449"/>
          <p:cNvSpPr txBox="1">
            <a:spLocks noGrp="1"/>
          </p:cNvSpPr>
          <p:nvPr>
            <p:ph type="sldNum" idx="12"/>
          </p:nvPr>
        </p:nvSpPr>
        <p:spPr>
          <a:xfrm>
            <a:off x="3970937" y="8829967"/>
            <a:ext cx="3037799" cy="46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914400" marR="0" lvl="2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1371600" marR="0" lvl="3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1828800" marR="0" lvl="4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286000" marR="0" lvl="5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743200" marR="0" lvl="6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3200400" marR="0" lvl="7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3657600" marR="0" lvl="8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97526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6013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8" name="Shape 448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Shape 449"/>
          <p:cNvSpPr txBox="1">
            <a:spLocks noGrp="1"/>
          </p:cNvSpPr>
          <p:nvPr>
            <p:ph type="sldNum" idx="12"/>
          </p:nvPr>
        </p:nvSpPr>
        <p:spPr>
          <a:xfrm>
            <a:off x="3970937" y="8829967"/>
            <a:ext cx="3037799" cy="46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914400" marR="0" lvl="2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1371600" marR="0" lvl="3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1828800" marR="0" lvl="4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286000" marR="0" lvl="5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743200" marR="0" lvl="6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3200400" marR="0" lvl="7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3657600" marR="0" lvl="8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53892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6013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8" name="Shape 448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Shape 449"/>
          <p:cNvSpPr txBox="1">
            <a:spLocks noGrp="1"/>
          </p:cNvSpPr>
          <p:nvPr>
            <p:ph type="sldNum" idx="12"/>
          </p:nvPr>
        </p:nvSpPr>
        <p:spPr>
          <a:xfrm>
            <a:off x="3970937" y="8829967"/>
            <a:ext cx="3037799" cy="46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914400" marR="0" lvl="2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1371600" marR="0" lvl="3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1828800" marR="0" lvl="4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286000" marR="0" lvl="5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743200" marR="0" lvl="6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3200400" marR="0" lvl="7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3657600" marR="0" lvl="8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4154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6013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8" name="Shape 448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Shape 449"/>
          <p:cNvSpPr txBox="1">
            <a:spLocks noGrp="1"/>
          </p:cNvSpPr>
          <p:nvPr>
            <p:ph type="sldNum" idx="12"/>
          </p:nvPr>
        </p:nvSpPr>
        <p:spPr>
          <a:xfrm>
            <a:off x="3970937" y="8829967"/>
            <a:ext cx="3037799" cy="46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914400" marR="0" lvl="2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1371600" marR="0" lvl="3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1828800" marR="0" lvl="4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286000" marR="0" lvl="5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743200" marR="0" lvl="6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3200400" marR="0" lvl="7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3657600" marR="0" lvl="8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tabLst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9927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b="1" spc="-50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714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18676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7766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Divider Gray">
    <p:bg>
      <p:bgPr>
        <a:solidFill>
          <a:srgbClr val="333333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82204" y="2507443"/>
            <a:ext cx="8326000" cy="989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None/>
              <a:defRPr sz="4800"/>
            </a:lvl2pPr>
            <a:lvl3pPr lvl="2" rtl="0">
              <a:spcBef>
                <a:spcPts val="0"/>
              </a:spcBef>
              <a:buNone/>
              <a:defRPr sz="4800"/>
            </a:lvl3pPr>
            <a:lvl4pPr lvl="3" rtl="0">
              <a:spcBef>
                <a:spcPts val="0"/>
              </a:spcBef>
              <a:buNone/>
              <a:defRPr sz="4800"/>
            </a:lvl4pPr>
            <a:lvl5pPr lvl="4" rtl="0">
              <a:spcBef>
                <a:spcPts val="0"/>
              </a:spcBef>
              <a:buNone/>
              <a:defRPr sz="4800"/>
            </a:lvl5pPr>
            <a:lvl6pPr lvl="5" rtl="0">
              <a:spcBef>
                <a:spcPts val="0"/>
              </a:spcBef>
              <a:buNone/>
              <a:defRPr sz="4800"/>
            </a:lvl6pPr>
            <a:lvl7pPr lvl="6" rtl="0">
              <a:spcBef>
                <a:spcPts val="0"/>
              </a:spcBef>
              <a:buNone/>
              <a:defRPr sz="4800"/>
            </a:lvl7pPr>
            <a:lvl8pPr lvl="7" rtl="0">
              <a:spcBef>
                <a:spcPts val="0"/>
              </a:spcBef>
              <a:buNone/>
              <a:defRPr sz="4800"/>
            </a:lvl8pPr>
            <a:lvl9pPr lvl="8">
              <a:spcBef>
                <a:spcPts val="0"/>
              </a:spcBef>
              <a:buNone/>
              <a:defRPr sz="4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482204" y="3471872"/>
            <a:ext cx="6182799" cy="55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1867"/>
            </a:lvl1pPr>
            <a:lvl2pPr lvl="1" rtl="0">
              <a:spcBef>
                <a:spcPts val="0"/>
              </a:spcBef>
              <a:buNone/>
              <a:defRPr sz="1867"/>
            </a:lvl2pPr>
            <a:lvl3pPr lvl="2" rtl="0">
              <a:spcBef>
                <a:spcPts val="0"/>
              </a:spcBef>
              <a:buNone/>
              <a:defRPr sz="1867"/>
            </a:lvl3pPr>
            <a:lvl4pPr lvl="3" rtl="0">
              <a:spcBef>
                <a:spcPts val="0"/>
              </a:spcBef>
              <a:buNone/>
              <a:defRPr sz="1867"/>
            </a:lvl4pPr>
            <a:lvl5pPr lvl="4" rtl="0">
              <a:spcBef>
                <a:spcPts val="0"/>
              </a:spcBef>
              <a:buNone/>
              <a:defRPr sz="1867"/>
            </a:lvl5pPr>
            <a:lvl6pPr lvl="5" rtl="0">
              <a:spcBef>
                <a:spcPts val="0"/>
              </a:spcBef>
              <a:buNone/>
              <a:defRPr sz="1867"/>
            </a:lvl6pPr>
            <a:lvl7pPr lvl="6" rtl="0">
              <a:spcBef>
                <a:spcPts val="0"/>
              </a:spcBef>
              <a:buNone/>
              <a:defRPr sz="1867"/>
            </a:lvl7pPr>
            <a:lvl8pPr lvl="7" rtl="0">
              <a:spcBef>
                <a:spcPts val="0"/>
              </a:spcBef>
              <a:buNone/>
              <a:defRPr sz="1867"/>
            </a:lvl8pPr>
            <a:lvl9pPr lvl="8">
              <a:spcBef>
                <a:spcPts val="0"/>
              </a:spcBef>
              <a:buNone/>
              <a:defRPr sz="1867"/>
            </a:lvl9pPr>
          </a:lstStyle>
          <a:p>
            <a:endParaRPr/>
          </a:p>
        </p:txBody>
      </p:sp>
      <p:grpSp>
        <p:nvGrpSpPr>
          <p:cNvPr id="18" name="Shape 18"/>
          <p:cNvGrpSpPr/>
          <p:nvPr/>
        </p:nvGrpSpPr>
        <p:grpSpPr>
          <a:xfrm>
            <a:off x="486245" y="-8"/>
            <a:ext cx="2649233" cy="115599"/>
            <a:chOff x="364669" y="4969989"/>
            <a:chExt cx="996902" cy="43500"/>
          </a:xfrm>
        </p:grpSpPr>
        <p:sp>
          <p:nvSpPr>
            <p:cNvPr id="19" name="Shape 19"/>
            <p:cNvSpPr/>
            <p:nvPr/>
          </p:nvSpPr>
          <p:spPr>
            <a:xfrm>
              <a:off x="364669" y="4969989"/>
              <a:ext cx="249299" cy="4350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" name="Shape 20"/>
            <p:cNvSpPr/>
            <p:nvPr/>
          </p:nvSpPr>
          <p:spPr>
            <a:xfrm>
              <a:off x="613870" y="4969989"/>
              <a:ext cx="249300" cy="43500"/>
            </a:xfrm>
            <a:prstGeom prst="rect">
              <a:avLst/>
            </a:prstGeom>
            <a:solidFill>
              <a:srgbClr val="EA4335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" name="Shape 21"/>
            <p:cNvSpPr/>
            <p:nvPr/>
          </p:nvSpPr>
          <p:spPr>
            <a:xfrm>
              <a:off x="863071" y="4969989"/>
              <a:ext cx="249300" cy="43500"/>
            </a:xfrm>
            <a:prstGeom prst="rect">
              <a:avLst/>
            </a:prstGeom>
            <a:solidFill>
              <a:srgbClr val="FBBC05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>
              <a:off x="1112271" y="4969989"/>
              <a:ext cx="249300" cy="43500"/>
            </a:xfrm>
            <a:prstGeom prst="rect">
              <a:avLst/>
            </a:prstGeom>
            <a:solidFill>
              <a:srgbClr val="34A853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4801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4"/>
          <p:cNvCxnSpPr/>
          <p:nvPr/>
        </p:nvCxnSpPr>
        <p:spPr>
          <a:xfrm>
            <a:off x="3303632" y="554200"/>
            <a:ext cx="8325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4" name="Google Shape;74;p14"/>
          <p:cNvCxnSpPr/>
          <p:nvPr/>
        </p:nvCxnSpPr>
        <p:spPr>
          <a:xfrm>
            <a:off x="3303632" y="6320000"/>
            <a:ext cx="8325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5" name="Google Shape;75;p14"/>
          <p:cNvCxnSpPr/>
          <p:nvPr/>
        </p:nvCxnSpPr>
        <p:spPr>
          <a:xfrm>
            <a:off x="566931" y="554200"/>
            <a:ext cx="244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6" name="Google Shape;76;p14"/>
          <p:cNvSpPr txBox="1">
            <a:spLocks noGrp="1"/>
          </p:cNvSpPr>
          <p:nvPr>
            <p:ph type="ctrTitle"/>
          </p:nvPr>
        </p:nvSpPr>
        <p:spPr>
          <a:xfrm>
            <a:off x="3162300" y="840300"/>
            <a:ext cx="8442000" cy="20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1"/>
          </p:nvPr>
        </p:nvSpPr>
        <p:spPr>
          <a:xfrm>
            <a:off x="3187023" y="4317933"/>
            <a:ext cx="8442000" cy="16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301754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Google Shape;80;p15"/>
          <p:cNvCxnSpPr/>
          <p:nvPr/>
        </p:nvCxnSpPr>
        <p:spPr>
          <a:xfrm>
            <a:off x="566933" y="554200"/>
            <a:ext cx="110624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1" name="Google Shape;81;p15"/>
          <p:cNvCxnSpPr/>
          <p:nvPr/>
        </p:nvCxnSpPr>
        <p:spPr>
          <a:xfrm>
            <a:off x="566933" y="6320000"/>
            <a:ext cx="11062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541900" y="2409100"/>
            <a:ext cx="11062400" cy="20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19203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Google Shape;85;p16"/>
          <p:cNvCxnSpPr/>
          <p:nvPr/>
        </p:nvCxnSpPr>
        <p:spPr>
          <a:xfrm>
            <a:off x="3303632" y="554200"/>
            <a:ext cx="83256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6" name="Google Shape;86;p16"/>
          <p:cNvCxnSpPr/>
          <p:nvPr/>
        </p:nvCxnSpPr>
        <p:spPr>
          <a:xfrm>
            <a:off x="3303632" y="6320000"/>
            <a:ext cx="8325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7" name="Google Shape;87;p16"/>
          <p:cNvCxnSpPr/>
          <p:nvPr/>
        </p:nvCxnSpPr>
        <p:spPr>
          <a:xfrm>
            <a:off x="566931" y="554200"/>
            <a:ext cx="2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200333" y="767933"/>
            <a:ext cx="84288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213483" y="2127701"/>
            <a:ext cx="8428800" cy="4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617239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17"/>
          <p:cNvCxnSpPr/>
          <p:nvPr/>
        </p:nvCxnSpPr>
        <p:spPr>
          <a:xfrm>
            <a:off x="3303632" y="554200"/>
            <a:ext cx="83256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17"/>
          <p:cNvCxnSpPr/>
          <p:nvPr/>
        </p:nvCxnSpPr>
        <p:spPr>
          <a:xfrm>
            <a:off x="3303632" y="6320000"/>
            <a:ext cx="8325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" name="Google Shape;94;p17"/>
          <p:cNvCxnSpPr/>
          <p:nvPr/>
        </p:nvCxnSpPr>
        <p:spPr>
          <a:xfrm>
            <a:off x="566931" y="554200"/>
            <a:ext cx="2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200333" y="767933"/>
            <a:ext cx="84288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3200404" y="2136900"/>
            <a:ext cx="4095200" cy="4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body" idx="2"/>
          </p:nvPr>
        </p:nvSpPr>
        <p:spPr>
          <a:xfrm>
            <a:off x="7534096" y="2136900"/>
            <a:ext cx="4095200" cy="4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765698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404400" y="548767"/>
            <a:ext cx="11360800" cy="8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777821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Google Shape;103;p19"/>
          <p:cNvCxnSpPr/>
          <p:nvPr/>
        </p:nvCxnSpPr>
        <p:spPr>
          <a:xfrm>
            <a:off x="566931" y="554200"/>
            <a:ext cx="2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426000" y="1248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426000" y="2462405"/>
            <a:ext cx="3744000" cy="37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445318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/>
          <p:nvPr/>
        </p:nvSpPr>
        <p:spPr>
          <a:xfrm>
            <a:off x="6096000" y="167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13" name="Google Shape;113;p21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354000" y="1863133"/>
            <a:ext cx="5393600" cy="175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1"/>
          </p:nvPr>
        </p:nvSpPr>
        <p:spPr>
          <a:xfrm>
            <a:off x="354000" y="3647161"/>
            <a:ext cx="53936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73479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 b="1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171259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p22"/>
          <p:cNvCxnSpPr/>
          <p:nvPr/>
        </p:nvCxnSpPr>
        <p:spPr>
          <a:xfrm>
            <a:off x="566933" y="6320000"/>
            <a:ext cx="11062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0" name="Google Shape;120;p22"/>
          <p:cNvCxnSpPr/>
          <p:nvPr/>
        </p:nvCxnSpPr>
        <p:spPr>
          <a:xfrm>
            <a:off x="566931" y="554200"/>
            <a:ext cx="2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1" name="Google Shape;121;p22"/>
          <p:cNvSpPr txBox="1">
            <a:spLocks noGrp="1"/>
          </p:cNvSpPr>
          <p:nvPr>
            <p:ph type="body" idx="1"/>
          </p:nvPr>
        </p:nvSpPr>
        <p:spPr>
          <a:xfrm>
            <a:off x="437356" y="5634700"/>
            <a:ext cx="111848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680013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23"/>
          <p:cNvCxnSpPr/>
          <p:nvPr/>
        </p:nvCxnSpPr>
        <p:spPr>
          <a:xfrm>
            <a:off x="566933" y="6320000"/>
            <a:ext cx="11062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5" name="Google Shape;125;p23"/>
          <p:cNvCxnSpPr/>
          <p:nvPr/>
        </p:nvCxnSpPr>
        <p:spPr>
          <a:xfrm>
            <a:off x="566933" y="554200"/>
            <a:ext cx="110624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6" name="Google Shape;126;p23"/>
          <p:cNvSpPr txBox="1">
            <a:spLocks noGrp="1"/>
          </p:cNvSpPr>
          <p:nvPr>
            <p:ph type="title" hasCustomPrompt="1"/>
          </p:nvPr>
        </p:nvSpPr>
        <p:spPr>
          <a:xfrm>
            <a:off x="1138600" y="1739800"/>
            <a:ext cx="9914800" cy="20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1138600" y="3892600"/>
            <a:ext cx="9914800" cy="14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34879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162257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 b="1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71037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1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724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93108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37088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26319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6580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1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96834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1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BC1722DA-C0A0-4C60-BB9A-C6405DCD6F0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37914" y="188280"/>
            <a:ext cx="1569455" cy="39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328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Imagen que contiene dibujo&#10;&#10;Descripción generada automáticamente">
            <a:extLst>
              <a:ext uri="{FF2B5EF4-FFF2-40B4-BE49-F238E27FC236}">
                <a16:creationId xmlns:a16="http://schemas.microsoft.com/office/drawing/2014/main" id="{7C27C102-2AA3-431F-B1D9-A8C188523855}"/>
              </a:ext>
            </a:extLst>
          </p:cNvPr>
          <p:cNvPicPr>
            <a:picLocks noChangeAspect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34700" y="88955"/>
            <a:ext cx="1100871" cy="330006"/>
          </a:xfrm>
          <a:prstGeom prst="rect">
            <a:avLst/>
          </a:prstGeom>
        </p:spPr>
      </p:pic>
      <p:pic>
        <p:nvPicPr>
          <p:cNvPr id="11" name="Imagen 10" descr="Imagen que contiene dibujo&#10;&#10;Descripción generada automáticamente">
            <a:extLst>
              <a:ext uri="{FF2B5EF4-FFF2-40B4-BE49-F238E27FC236}">
                <a16:creationId xmlns:a16="http://schemas.microsoft.com/office/drawing/2014/main" id="{FBCFC422-B9D4-45C2-A4C7-0DD49139D06B}"/>
              </a:ext>
            </a:extLst>
          </p:cNvPr>
          <p:cNvPicPr>
            <a:picLocks noChangeAspect="1"/>
          </p:cNvPicPr>
          <p:nvPr/>
        </p:nvPicPr>
        <p:blipFill>
          <a:blip r:embed="rId15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028" y="1770452"/>
            <a:ext cx="9883944" cy="296288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9A2C92A-2956-4309-82E7-E518A62132BD}" type="datetimeFigureOut">
              <a:rPr lang="es-PE" smtClean="0"/>
              <a:t>17/04/2023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180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accent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accent2">
              <a:lumMod val="50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accent2">
              <a:lumMod val="50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accent2">
              <a:lumMod val="50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accent2">
              <a:lumMod val="50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accent2">
              <a:lumMod val="50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3200333" y="767933"/>
            <a:ext cx="8428800" cy="8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>
            <a:off x="3213483" y="2127701"/>
            <a:ext cx="8428800" cy="4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33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333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333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333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333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333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333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333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333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3997631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dataprep?hl=es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building-data-pipelines-without-a-single-line-of-code-ccb10ff5abc2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cloud.google.com/dataprep?hl=es" TargetMode="Externa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irflow.apache.org/" TargetMode="External"/><Relationship Id="rId2" Type="http://schemas.openxmlformats.org/officeDocument/2006/relationships/hyperlink" Target="https://cloud.google.com/composer?hl=es" TargetMode="Externa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composer?hl=es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cloud.google.com/solutions/cicd-pipeline-for-data-processing?hl=es" TargetMode="Externa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solutions/cicd-pipeline-for-data-processing?hl=es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A34E0D-DD3E-469B-9994-81347803D8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s-PE" dirty="0">
                <a:solidFill>
                  <a:srgbClr val="002C89"/>
                </a:solidFill>
              </a:rPr>
              <a:t>Google Cloud Professional Data Engineer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8D1E74-721E-498D-AEDD-D9660345DE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595351"/>
          </a:xfrm>
        </p:spPr>
        <p:txBody>
          <a:bodyPr>
            <a:normAutofit/>
          </a:bodyPr>
          <a:lstStyle/>
          <a:p>
            <a:r>
              <a:rPr lang="es-PE" sz="3200" b="1" cap="none" dirty="0">
                <a:latin typeface="+mn-lt"/>
              </a:rPr>
              <a:t>Módulo 2: </a:t>
            </a:r>
            <a:r>
              <a:rPr lang="es-PE" sz="3200" cap="none" dirty="0">
                <a:latin typeface="+mn-lt"/>
              </a:rPr>
              <a:t>Procesamiento Batch</a:t>
            </a:r>
          </a:p>
        </p:txBody>
      </p:sp>
    </p:spTree>
    <p:extLst>
      <p:ext uri="{BB962C8B-B14F-4D97-AF65-F5344CB8AC3E}">
        <p14:creationId xmlns:p14="http://schemas.microsoft.com/office/powerpoint/2010/main" val="764817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051817-E602-DB47-9425-A2E4AC144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6" y="286604"/>
            <a:ext cx="10458994" cy="1052339"/>
          </a:xfrm>
        </p:spPr>
        <p:txBody>
          <a:bodyPr anchor="ctr">
            <a:normAutofit/>
          </a:bodyPr>
          <a:lstStyle/>
          <a:p>
            <a:r>
              <a:rPr lang="es-CL" dirty="0">
                <a:solidFill>
                  <a:srgbClr val="002C89"/>
                </a:solidFill>
              </a:rPr>
              <a:t>Laboratorio: </a:t>
            </a:r>
            <a:r>
              <a:rPr lang="es-PE" dirty="0">
                <a:solidFill>
                  <a:srgbClr val="002C89"/>
                </a:solidFill>
              </a:rPr>
              <a:t>Composer</a:t>
            </a:r>
            <a:endParaRPr lang="es-CL" dirty="0">
              <a:solidFill>
                <a:srgbClr val="002C89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43F97EE-4B69-9448-A07F-1D2440890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625600"/>
            <a:ext cx="6096000" cy="3606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FA8F9F8-37C7-1A43-A8BA-66E2D7390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5076" y="3322766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6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C89"/>
        </a:solid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9;p32">
            <a:extLst>
              <a:ext uri="{FF2B5EF4-FFF2-40B4-BE49-F238E27FC236}">
                <a16:creationId xmlns:a16="http://schemas.microsoft.com/office/drawing/2014/main" id="{F07FD7AA-A995-A14D-AED1-13F3DF1470E6}"/>
              </a:ext>
            </a:extLst>
          </p:cNvPr>
          <p:cNvSpPr txBox="1">
            <a:spLocks/>
          </p:cNvSpPr>
          <p:nvPr/>
        </p:nvSpPr>
        <p:spPr>
          <a:xfrm>
            <a:off x="1066800" y="2064900"/>
            <a:ext cx="10058400" cy="2728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2" tIns="35712" rIns="35712" bIns="35712" rtlCol="0" anchor="ctr" anchorCtr="0">
            <a:noAutofit/>
          </a:bodyPr>
          <a:lstStyle>
            <a:lvl1pPr marL="228600" lvl="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3612" indent="-196992" algn="ctr">
              <a:lnSpc>
                <a:spcPct val="120000"/>
              </a:lnSpc>
              <a:buSzPts val="5248"/>
              <a:defRPr/>
            </a:pPr>
            <a:r>
              <a:rPr lang="es-CL" sz="6600" b="1" dirty="0">
                <a:solidFill>
                  <a:prstClr val="white"/>
                </a:solidFill>
                <a:latin typeface="Gill Sans"/>
                <a:cs typeface="Gill Sans"/>
                <a:sym typeface="Gill Sans"/>
              </a:rPr>
              <a:t>Dataprep</a:t>
            </a:r>
          </a:p>
        </p:txBody>
      </p:sp>
    </p:spTree>
    <p:extLst>
      <p:ext uri="{BB962C8B-B14F-4D97-AF65-F5344CB8AC3E}">
        <p14:creationId xmlns:p14="http://schemas.microsoft.com/office/powerpoint/2010/main" val="1760317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eparación inteligente de datos">
            <a:extLst>
              <a:ext uri="{FF2B5EF4-FFF2-40B4-BE49-F238E27FC236}">
                <a16:creationId xmlns:a16="http://schemas.microsoft.com/office/drawing/2014/main" id="{0830F17A-6D2D-0648-A931-5E96666A1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20390" y="4668670"/>
            <a:ext cx="2440989" cy="181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3051817-E602-DB47-9425-A2E4AC144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6" y="286604"/>
            <a:ext cx="10458994" cy="1052339"/>
          </a:xfrm>
        </p:spPr>
        <p:txBody>
          <a:bodyPr anchor="ctr">
            <a:normAutofit/>
          </a:bodyPr>
          <a:lstStyle/>
          <a:p>
            <a:r>
              <a:rPr lang="es-CL" dirty="0">
                <a:solidFill>
                  <a:srgbClr val="002C89"/>
                </a:solidFill>
              </a:rPr>
              <a:t>Dataprep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78B2482-2CCF-A74D-9BED-FCD8028C43F1}"/>
              </a:ext>
            </a:extLst>
          </p:cNvPr>
          <p:cNvSpPr/>
          <p:nvPr/>
        </p:nvSpPr>
        <p:spPr>
          <a:xfrm>
            <a:off x="0" y="6488668"/>
            <a:ext cx="38860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CL" sz="1600" dirty="0">
                <a:hlinkClick r:id="rId3"/>
              </a:rPr>
              <a:t>https://cloud.google.com/dataprep?hl=es</a:t>
            </a:r>
            <a:endParaRPr kumimoji="0" lang="es-CL" sz="1600" b="0" i="0" u="none" strike="noStrike" kern="1200" cap="none" spc="0" normalizeH="0" baseline="0" noProof="0" dirty="0">
              <a:ln>
                <a:noFill/>
              </a:ln>
              <a:solidFill>
                <a:srgbClr val="F4652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922998D-41F0-7B43-8C92-B06B4E28667B}"/>
              </a:ext>
            </a:extLst>
          </p:cNvPr>
          <p:cNvSpPr/>
          <p:nvPr/>
        </p:nvSpPr>
        <p:spPr>
          <a:xfrm>
            <a:off x="696685" y="1625547"/>
            <a:ext cx="1086469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b="1" dirty="0">
                <a:solidFill>
                  <a:schemeClr val="bg2"/>
                </a:solidFill>
              </a:rPr>
              <a:t>Cloud Dataprep </a:t>
            </a:r>
            <a:r>
              <a:rPr lang="es-CL" dirty="0">
                <a:solidFill>
                  <a:schemeClr val="bg2"/>
                </a:solidFill>
              </a:rPr>
              <a:t>de </a:t>
            </a:r>
            <a:r>
              <a:rPr lang="es-CL" b="1" dirty="0">
                <a:solidFill>
                  <a:schemeClr val="bg2"/>
                </a:solidFill>
              </a:rPr>
              <a:t>Trifacta</a:t>
            </a:r>
            <a:r>
              <a:rPr lang="es-CL" dirty="0">
                <a:solidFill>
                  <a:schemeClr val="bg2"/>
                </a:solidFill>
              </a:rPr>
              <a:t> es un servicio inteligente de datos que permite examinar, limpiar y preparar datos estructurados y sin estructurar de </a:t>
            </a:r>
            <a:r>
              <a:rPr lang="es-CL" dirty="0">
                <a:solidFill>
                  <a:schemeClr val="bg2"/>
                </a:solidFill>
                <a:highlight>
                  <a:srgbClr val="FFFF00"/>
                </a:highlight>
              </a:rPr>
              <a:t>forma visual</a:t>
            </a:r>
            <a:r>
              <a:rPr lang="es-CL" dirty="0">
                <a:solidFill>
                  <a:schemeClr val="bg2"/>
                </a:solidFill>
              </a:rPr>
              <a:t> para procesos de análisis, generación de informes y aprendizaje automático.</a:t>
            </a:r>
          </a:p>
          <a:p>
            <a:pPr algn="just"/>
            <a:endParaRPr lang="es-CL" dirty="0">
              <a:solidFill>
                <a:schemeClr val="bg2"/>
              </a:solidFill>
            </a:endParaRPr>
          </a:p>
          <a:p>
            <a:pPr algn="just"/>
            <a:r>
              <a:rPr lang="es-CL" dirty="0">
                <a:solidFill>
                  <a:schemeClr val="bg2"/>
                </a:solidFill>
              </a:rPr>
              <a:t>Dado que prescinde de servidores y funciona a cualquier escala, no hace falta desplegar ni gestionar infraestructura.</a:t>
            </a:r>
          </a:p>
          <a:p>
            <a:pPr algn="just"/>
            <a:endParaRPr lang="es-CL" dirty="0">
              <a:solidFill>
                <a:schemeClr val="bg2"/>
              </a:solidFill>
            </a:endParaRPr>
          </a:p>
          <a:p>
            <a:pPr algn="just"/>
            <a:r>
              <a:rPr lang="es-CL" dirty="0">
                <a:solidFill>
                  <a:schemeClr val="bg2"/>
                </a:solidFill>
              </a:rPr>
              <a:t>Cada vez que introduces datos en la interfaz de usuario, este servicio predice y te sugiere la transformación que deberías llevar a cabo, por lo que no es necesario que escribas ningún código.</a:t>
            </a:r>
          </a:p>
        </p:txBody>
      </p:sp>
    </p:spTree>
    <p:extLst>
      <p:ext uri="{BB962C8B-B14F-4D97-AF65-F5344CB8AC3E}">
        <p14:creationId xmlns:p14="http://schemas.microsoft.com/office/powerpoint/2010/main" val="2365782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051817-E602-DB47-9425-A2E4AC144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6" y="286604"/>
            <a:ext cx="10458994" cy="1052339"/>
          </a:xfrm>
        </p:spPr>
        <p:txBody>
          <a:bodyPr anchor="ctr">
            <a:normAutofit/>
          </a:bodyPr>
          <a:lstStyle/>
          <a:p>
            <a:r>
              <a:rPr lang="es-CL" dirty="0">
                <a:solidFill>
                  <a:srgbClr val="002C89"/>
                </a:solidFill>
              </a:rPr>
              <a:t>Dataprep</a:t>
            </a:r>
          </a:p>
        </p:txBody>
      </p:sp>
      <p:pic>
        <p:nvPicPr>
          <p:cNvPr id="3076" name="Picture 4" descr="Image for post">
            <a:extLst>
              <a:ext uri="{FF2B5EF4-FFF2-40B4-BE49-F238E27FC236}">
                <a16:creationId xmlns:a16="http://schemas.microsoft.com/office/drawing/2014/main" id="{CC482B47-EC39-8F44-ABC4-E97D8E749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9275" y="0"/>
            <a:ext cx="110918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C78B2482-2CCF-A74D-9BED-FCD8028C43F1}"/>
              </a:ext>
            </a:extLst>
          </p:cNvPr>
          <p:cNvSpPr/>
          <p:nvPr/>
        </p:nvSpPr>
        <p:spPr>
          <a:xfrm>
            <a:off x="0" y="6488668"/>
            <a:ext cx="909364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CL" sz="1600" dirty="0">
                <a:hlinkClick r:id="rId3"/>
              </a:rPr>
              <a:t>https://towardsdatascience.com/building-data-pipelines-without-a-single-line-of-code-ccb10ff5abc2</a:t>
            </a:r>
            <a:endParaRPr kumimoji="0" lang="es-CL" sz="1600" b="0" i="0" u="none" strike="noStrike" kern="1200" cap="none" spc="0" normalizeH="0" baseline="0" noProof="0" dirty="0">
              <a:ln>
                <a:noFill/>
              </a:ln>
              <a:solidFill>
                <a:srgbClr val="F4652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8135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051817-E602-DB47-9425-A2E4AC144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6" y="286604"/>
            <a:ext cx="10458994" cy="1052339"/>
          </a:xfrm>
        </p:spPr>
        <p:txBody>
          <a:bodyPr anchor="ctr">
            <a:normAutofit/>
          </a:bodyPr>
          <a:lstStyle/>
          <a:p>
            <a:r>
              <a:rPr lang="es-CL" dirty="0">
                <a:solidFill>
                  <a:srgbClr val="002C89"/>
                </a:solidFill>
              </a:rPr>
              <a:t>Dataprep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78B2482-2CCF-A74D-9BED-FCD8028C43F1}"/>
              </a:ext>
            </a:extLst>
          </p:cNvPr>
          <p:cNvSpPr/>
          <p:nvPr/>
        </p:nvSpPr>
        <p:spPr>
          <a:xfrm>
            <a:off x="0" y="6488668"/>
            <a:ext cx="38860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CL" sz="1600" dirty="0">
                <a:hlinkClick r:id="rId2"/>
              </a:rPr>
              <a:t>https://cloud.google.com/dataprep?hl=es</a:t>
            </a:r>
            <a:endParaRPr kumimoji="0" lang="es-CL" sz="1600" b="0" i="0" u="none" strike="noStrike" kern="1200" cap="none" spc="0" normalizeH="0" baseline="0" noProof="0" dirty="0">
              <a:ln>
                <a:noFill/>
              </a:ln>
              <a:solidFill>
                <a:srgbClr val="F4652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3074" name="Picture 2" descr="How to Automate a Cloud Dataprep Pipeline When a File Arrives">
            <a:extLst>
              <a:ext uri="{FF2B5EF4-FFF2-40B4-BE49-F238E27FC236}">
                <a16:creationId xmlns:a16="http://schemas.microsoft.com/office/drawing/2014/main" id="{24EBCCED-EA36-3340-B443-A66B44C83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71819" y="2156136"/>
            <a:ext cx="9448362" cy="381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6772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C89"/>
        </a:solid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9;p32">
            <a:extLst>
              <a:ext uri="{FF2B5EF4-FFF2-40B4-BE49-F238E27FC236}">
                <a16:creationId xmlns:a16="http://schemas.microsoft.com/office/drawing/2014/main" id="{F07FD7AA-A995-A14D-AED1-13F3DF1470E6}"/>
              </a:ext>
            </a:extLst>
          </p:cNvPr>
          <p:cNvSpPr txBox="1">
            <a:spLocks/>
          </p:cNvSpPr>
          <p:nvPr/>
        </p:nvSpPr>
        <p:spPr>
          <a:xfrm>
            <a:off x="1066800" y="2064900"/>
            <a:ext cx="10058400" cy="2728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2" tIns="35712" rIns="35712" bIns="35712" rtlCol="0" anchor="ctr" anchorCtr="0">
            <a:noAutofit/>
          </a:bodyPr>
          <a:lstStyle>
            <a:lvl1pPr marL="228600" lvl="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3612" marR="0" lvl="0" indent="-196992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5248"/>
              <a:buFont typeface="Arial" panose="020B0604020202020204" pitchFamily="34" charset="0"/>
              <a:buNone/>
              <a:tabLst/>
              <a:defRPr/>
            </a:pPr>
            <a:r>
              <a:rPr kumimoji="0" lang="es-CL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+mn-ea"/>
                <a:cs typeface="Gill Sans"/>
                <a:sym typeface="Gill Sans"/>
              </a:rPr>
              <a:t>Laboratorio</a:t>
            </a:r>
            <a:endParaRPr kumimoji="0" lang="es-CL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ignika Negative Light"/>
              <a:ea typeface="Signika Negative Light"/>
              <a:cs typeface="Signika Negative Light"/>
              <a:sym typeface="Signika Negative Light"/>
            </a:endParaRPr>
          </a:p>
        </p:txBody>
      </p:sp>
    </p:spTree>
    <p:extLst>
      <p:ext uri="{BB962C8B-B14F-4D97-AF65-F5344CB8AC3E}">
        <p14:creationId xmlns:p14="http://schemas.microsoft.com/office/powerpoint/2010/main" val="36061003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051817-E602-DB47-9425-A2E4AC144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6" y="286604"/>
            <a:ext cx="10458994" cy="1052339"/>
          </a:xfrm>
        </p:spPr>
        <p:txBody>
          <a:bodyPr anchor="ctr">
            <a:normAutofit/>
          </a:bodyPr>
          <a:lstStyle/>
          <a:p>
            <a:r>
              <a:rPr lang="es-CL" dirty="0">
                <a:solidFill>
                  <a:srgbClr val="002C89"/>
                </a:solidFill>
              </a:rPr>
              <a:t>Laboratorio: </a:t>
            </a:r>
            <a:r>
              <a:rPr lang="es-PE" dirty="0">
                <a:solidFill>
                  <a:srgbClr val="002C89"/>
                </a:solidFill>
              </a:rPr>
              <a:t>Dataprep</a:t>
            </a:r>
            <a:endParaRPr lang="es-CL" dirty="0">
              <a:solidFill>
                <a:srgbClr val="002C89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43F97EE-4B69-9448-A07F-1D2440890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625600"/>
            <a:ext cx="6096000" cy="3606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FA8F9F8-37C7-1A43-A8BA-66E2D7390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5076" y="3322766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53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3564402D-0F46-9C4F-9414-2427FB8CD5FF}"/>
              </a:ext>
            </a:extLst>
          </p:cNvPr>
          <p:cNvSpPr/>
          <p:nvPr/>
        </p:nvSpPr>
        <p:spPr>
          <a:xfrm>
            <a:off x="838200" y="1901704"/>
            <a:ext cx="10187354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000" dirty="0"/>
              <a:t>Composer</a:t>
            </a:r>
          </a:p>
          <a:p>
            <a:r>
              <a:rPr lang="es-CL" u="sng" dirty="0">
                <a:solidFill>
                  <a:srgbClr val="0177BE"/>
                </a:solidFill>
              </a:rPr>
              <a:t>https://cloud.google.com/composer/</a:t>
            </a:r>
          </a:p>
          <a:p>
            <a:endParaRPr lang="es-CL" u="sng" dirty="0">
              <a:solidFill>
                <a:srgbClr val="0177BE"/>
              </a:solidFill>
            </a:endParaRPr>
          </a:p>
          <a:p>
            <a:r>
              <a:rPr lang="es-CL" sz="2000" dirty="0"/>
              <a:t>Dataprep</a:t>
            </a:r>
          </a:p>
          <a:p>
            <a:r>
              <a:rPr lang="es-CL" u="sng" dirty="0">
                <a:solidFill>
                  <a:srgbClr val="0177BE"/>
                </a:solidFill>
              </a:rPr>
              <a:t>https://cloud.google.com/dataprep/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EC6C492E-E164-F647-A19E-83BB2C85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6" y="286604"/>
            <a:ext cx="10458994" cy="1052339"/>
          </a:xfrm>
        </p:spPr>
        <p:txBody>
          <a:bodyPr anchor="ctr"/>
          <a:lstStyle/>
          <a:p>
            <a:r>
              <a:rPr lang="es-ES" dirty="0">
                <a:solidFill>
                  <a:srgbClr val="002C89"/>
                </a:solidFill>
              </a:rPr>
              <a:t>Más recursos de aprendizaje</a:t>
            </a:r>
            <a:endParaRPr lang="es-CL" dirty="0">
              <a:solidFill>
                <a:srgbClr val="002C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393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A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AA46A9D-40BF-B94E-B48B-6C5449FE122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829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779DAF-B098-6141-AEA1-C8631072F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685" y="1625548"/>
            <a:ext cx="10458993" cy="4699052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s-PE" b="1" dirty="0"/>
              <a:t> Composer</a:t>
            </a:r>
          </a:p>
          <a:p>
            <a:pPr>
              <a:buFont typeface="Wingdings" pitchFamily="2" charset="2"/>
              <a:buChar char="ü"/>
            </a:pPr>
            <a:r>
              <a:rPr lang="es-PE" b="1" dirty="0"/>
              <a:t> </a:t>
            </a:r>
            <a:r>
              <a:rPr lang="es-CL" b="1" dirty="0"/>
              <a:t>Laboratorio</a:t>
            </a:r>
            <a:r>
              <a:rPr lang="es-PE" b="1" dirty="0"/>
              <a:t>: Composer</a:t>
            </a:r>
          </a:p>
          <a:p>
            <a:pPr>
              <a:buFont typeface="Wingdings" pitchFamily="2" charset="2"/>
              <a:buChar char="ü"/>
            </a:pPr>
            <a:r>
              <a:rPr lang="es-PE" b="1" dirty="0"/>
              <a:t> Dataprep</a:t>
            </a:r>
          </a:p>
          <a:p>
            <a:pPr>
              <a:buFont typeface="Wingdings" pitchFamily="2" charset="2"/>
              <a:buChar char="ü"/>
            </a:pPr>
            <a:r>
              <a:rPr lang="es-CL" b="1" dirty="0"/>
              <a:t> Laboratorio</a:t>
            </a:r>
            <a:r>
              <a:rPr lang="es-PE" b="1" dirty="0"/>
              <a:t>: Dataprep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130F6D13-E721-5549-A016-15FDC600B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6" y="286604"/>
            <a:ext cx="10458994" cy="1052339"/>
          </a:xfrm>
        </p:spPr>
        <p:txBody>
          <a:bodyPr anchor="ctr"/>
          <a:lstStyle/>
          <a:p>
            <a:r>
              <a:rPr lang="es-CL" dirty="0">
                <a:solidFill>
                  <a:srgbClr val="002C89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200847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C89"/>
        </a:solid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9;p32">
            <a:extLst>
              <a:ext uri="{FF2B5EF4-FFF2-40B4-BE49-F238E27FC236}">
                <a16:creationId xmlns:a16="http://schemas.microsoft.com/office/drawing/2014/main" id="{F07FD7AA-A995-A14D-AED1-13F3DF1470E6}"/>
              </a:ext>
            </a:extLst>
          </p:cNvPr>
          <p:cNvSpPr txBox="1">
            <a:spLocks/>
          </p:cNvSpPr>
          <p:nvPr/>
        </p:nvSpPr>
        <p:spPr>
          <a:xfrm>
            <a:off x="1066800" y="2064900"/>
            <a:ext cx="10058400" cy="2728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2" tIns="35712" rIns="35712" bIns="35712" rtlCol="0" anchor="ctr" anchorCtr="0">
            <a:noAutofit/>
          </a:bodyPr>
          <a:lstStyle>
            <a:lvl1pPr marL="228600" lvl="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3612" indent="-196992" algn="ctr">
              <a:lnSpc>
                <a:spcPct val="120000"/>
              </a:lnSpc>
              <a:buSzPts val="5248"/>
              <a:defRPr/>
            </a:pPr>
            <a:r>
              <a:rPr lang="es-CL" sz="6600" b="1" dirty="0">
                <a:solidFill>
                  <a:prstClr val="white"/>
                </a:solidFill>
                <a:latin typeface="Gill Sans"/>
                <a:cs typeface="Gill Sans"/>
                <a:sym typeface="Gill Sans"/>
              </a:rPr>
              <a:t>Composer</a:t>
            </a:r>
          </a:p>
        </p:txBody>
      </p:sp>
    </p:spTree>
    <p:extLst>
      <p:ext uri="{BB962C8B-B14F-4D97-AF65-F5344CB8AC3E}">
        <p14:creationId xmlns:p14="http://schemas.microsoft.com/office/powerpoint/2010/main" val="2492156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051817-E602-DB47-9425-A2E4AC144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6" y="286604"/>
            <a:ext cx="10458994" cy="1052339"/>
          </a:xfrm>
        </p:spPr>
        <p:txBody>
          <a:bodyPr anchor="ctr">
            <a:normAutofit/>
          </a:bodyPr>
          <a:lstStyle/>
          <a:p>
            <a:r>
              <a:rPr lang="es-CL" dirty="0">
                <a:solidFill>
                  <a:srgbClr val="002C89"/>
                </a:solidFill>
              </a:rPr>
              <a:t>Composer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78B2482-2CCF-A74D-9BED-FCD8028C43F1}"/>
              </a:ext>
            </a:extLst>
          </p:cNvPr>
          <p:cNvSpPr/>
          <p:nvPr/>
        </p:nvSpPr>
        <p:spPr>
          <a:xfrm>
            <a:off x="0" y="6488668"/>
            <a:ext cx="397737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1600" dirty="0">
                <a:hlinkClick r:id="rId2"/>
              </a:rPr>
              <a:t>https://cloud.google.com/composer?hl=es</a:t>
            </a:r>
            <a:endParaRPr lang="es-CL" sz="160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5E437931-9C4A-C649-AF32-9813343B7289}"/>
              </a:ext>
            </a:extLst>
          </p:cNvPr>
          <p:cNvSpPr/>
          <p:nvPr/>
        </p:nvSpPr>
        <p:spPr>
          <a:xfrm>
            <a:off x="696686" y="1750001"/>
            <a:ext cx="6096000" cy="64633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s-CL" dirty="0">
                <a:solidFill>
                  <a:srgbClr val="5F6368"/>
                </a:solidFill>
                <a:latin typeface="Roboto"/>
              </a:rPr>
              <a:t>Servicio totalmente gestionado de orquestación de flujos de trabajo integrado en Apache Airflow</a:t>
            </a:r>
            <a:endParaRPr lang="es-CL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72A16A4-6EE8-2F48-9BB0-59E4C091DFC8}"/>
              </a:ext>
            </a:extLst>
          </p:cNvPr>
          <p:cNvSpPr/>
          <p:nvPr/>
        </p:nvSpPr>
        <p:spPr>
          <a:xfrm>
            <a:off x="690379" y="2807390"/>
            <a:ext cx="1045899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s-CL" dirty="0">
                <a:solidFill>
                  <a:srgbClr val="5F6368"/>
                </a:solidFill>
                <a:latin typeface="Roboto"/>
              </a:rPr>
              <a:t>Crea, programa y monitoriza flujos de procesamiento en entornos híbridos y multinube.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s-CL" dirty="0">
                <a:solidFill>
                  <a:srgbClr val="5F6368"/>
                </a:solidFill>
                <a:latin typeface="Roboto"/>
              </a:rPr>
              <a:t>Se basa en el proyecto de código abierto </a:t>
            </a:r>
            <a:r>
              <a:rPr lang="es-CL" dirty="0">
                <a:solidFill>
                  <a:srgbClr val="1A73E8"/>
                </a:solidFill>
                <a:latin typeface="Roboto"/>
                <a:hlinkClick r:id="rId3"/>
              </a:rPr>
              <a:t>Apache Airflow</a:t>
            </a:r>
            <a:r>
              <a:rPr lang="es-CL" dirty="0">
                <a:solidFill>
                  <a:srgbClr val="5F6368"/>
                </a:solidFill>
                <a:latin typeface="Roboto"/>
              </a:rPr>
              <a:t> y utiliza Python.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s-CL" dirty="0">
                <a:solidFill>
                  <a:srgbClr val="5F6368"/>
                </a:solidFill>
                <a:latin typeface="Roboto"/>
              </a:rPr>
              <a:t>Sin dependencias y fácil de usar.</a:t>
            </a:r>
            <a:endParaRPr lang="es-CL" b="0" i="0" dirty="0">
              <a:solidFill>
                <a:srgbClr val="5F6368"/>
              </a:solidFill>
              <a:effectLst/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286011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051817-E602-DB47-9425-A2E4AC144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6" y="286604"/>
            <a:ext cx="10458994" cy="1052339"/>
          </a:xfrm>
        </p:spPr>
        <p:txBody>
          <a:bodyPr anchor="ctr">
            <a:normAutofit/>
          </a:bodyPr>
          <a:lstStyle/>
          <a:p>
            <a:r>
              <a:rPr lang="es-CL" dirty="0">
                <a:solidFill>
                  <a:srgbClr val="002C89"/>
                </a:solidFill>
              </a:rPr>
              <a:t>Composer</a:t>
            </a:r>
          </a:p>
        </p:txBody>
      </p:sp>
      <p:pic>
        <p:nvPicPr>
          <p:cNvPr id="1028" name="Picture 4" descr="My BigData Blog: Google Cloud Composer: Data pipeline using Dataflow,  DataProc, Storage , BigTable and DataStore">
            <a:extLst>
              <a:ext uri="{FF2B5EF4-FFF2-40B4-BE49-F238E27FC236}">
                <a16:creationId xmlns:a16="http://schemas.microsoft.com/office/drawing/2014/main" id="{BE45604A-E0B9-3D40-B384-318F20B259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3900" y="1225550"/>
            <a:ext cx="10744200" cy="440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7144B1C2-A8AE-2C47-B074-43DEC8FDD3A1}"/>
              </a:ext>
            </a:extLst>
          </p:cNvPr>
          <p:cNvSpPr/>
          <p:nvPr/>
        </p:nvSpPr>
        <p:spPr>
          <a:xfrm>
            <a:off x="0" y="6488668"/>
            <a:ext cx="397737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1600" dirty="0">
                <a:hlinkClick r:id="rId3"/>
              </a:rPr>
              <a:t>https://cloud.google.com/composer?hl=es</a:t>
            </a:r>
            <a:endParaRPr lang="es-CL" sz="1600" dirty="0"/>
          </a:p>
        </p:txBody>
      </p:sp>
    </p:spTree>
    <p:extLst>
      <p:ext uri="{BB962C8B-B14F-4D97-AF65-F5344CB8AC3E}">
        <p14:creationId xmlns:p14="http://schemas.microsoft.com/office/powerpoint/2010/main" val="4023133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051817-E602-DB47-9425-A2E4AC144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6" y="286604"/>
            <a:ext cx="10458994" cy="1052339"/>
          </a:xfrm>
        </p:spPr>
        <p:txBody>
          <a:bodyPr anchor="ctr">
            <a:normAutofit/>
          </a:bodyPr>
          <a:lstStyle/>
          <a:p>
            <a:r>
              <a:rPr lang="es-CL" dirty="0">
                <a:solidFill>
                  <a:srgbClr val="002C89"/>
                </a:solidFill>
              </a:rPr>
              <a:t>Composer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78B2482-2CCF-A74D-9BED-FCD8028C43F1}"/>
              </a:ext>
            </a:extLst>
          </p:cNvPr>
          <p:cNvSpPr/>
          <p:nvPr/>
        </p:nvSpPr>
        <p:spPr>
          <a:xfrm>
            <a:off x="0" y="6488668"/>
            <a:ext cx="69156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1600" dirty="0">
                <a:hlinkClick r:id="rId2"/>
              </a:rPr>
              <a:t>https://cloud.google.com/solutions/cicd-pipeline-for-data-processing?hl=es</a:t>
            </a:r>
            <a:endParaRPr lang="es-CL" sz="16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DB7C969-6D05-794A-A2FE-978B2F61C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16" y="1184077"/>
            <a:ext cx="10092534" cy="5166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384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051817-E602-DB47-9425-A2E4AC144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6" y="286604"/>
            <a:ext cx="10458994" cy="1052339"/>
          </a:xfrm>
        </p:spPr>
        <p:txBody>
          <a:bodyPr anchor="ctr">
            <a:normAutofit/>
          </a:bodyPr>
          <a:lstStyle/>
          <a:p>
            <a:r>
              <a:rPr lang="es-CL" dirty="0">
                <a:solidFill>
                  <a:srgbClr val="002C89"/>
                </a:solidFill>
              </a:rPr>
              <a:t>Composer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43076C2-E286-AE43-8836-A902A4CE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2600" y="0"/>
            <a:ext cx="1549400" cy="571500"/>
          </a:xfrm>
          <a:prstGeom prst="rect">
            <a:avLst/>
          </a:prstGeom>
        </p:spPr>
      </p:pic>
      <p:sp>
        <p:nvSpPr>
          <p:cNvPr id="5" name="Subtítulo 2">
            <a:extLst>
              <a:ext uri="{FF2B5EF4-FFF2-40B4-BE49-F238E27FC236}">
                <a16:creationId xmlns:a16="http://schemas.microsoft.com/office/drawing/2014/main" id="{8E097698-6219-B843-9D7D-94CFFB6052F8}"/>
              </a:ext>
            </a:extLst>
          </p:cNvPr>
          <p:cNvSpPr txBox="1">
            <a:spLocks/>
          </p:cNvSpPr>
          <p:nvPr/>
        </p:nvSpPr>
        <p:spPr>
          <a:xfrm>
            <a:off x="8436428" y="6564086"/>
            <a:ext cx="3755572" cy="293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es-PE" sz="1400" b="0" i="0" u="none" strike="noStrike" kern="1200" cap="none" spc="200" normalizeH="0" baseline="0" noProof="0" dirty="0">
                <a:ln>
                  <a:noFill/>
                </a:ln>
                <a:solidFill>
                  <a:srgbClr val="002D89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Nicolás Lecaros - nicolas@obvio.tech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78B2482-2CCF-A74D-9BED-FCD8028C43F1}"/>
              </a:ext>
            </a:extLst>
          </p:cNvPr>
          <p:cNvSpPr/>
          <p:nvPr/>
        </p:nvSpPr>
        <p:spPr>
          <a:xfrm>
            <a:off x="0" y="6488668"/>
            <a:ext cx="69156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1600" dirty="0">
                <a:hlinkClick r:id="rId3"/>
              </a:rPr>
              <a:t>https://cloud.google.com/solutions/cicd-pipeline-for-data-processing?hl=es</a:t>
            </a:r>
            <a:endParaRPr lang="es-CL" sz="16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6BA05DB-5A93-DD41-ADDD-C4EA6A4DF06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152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C89"/>
        </a:solid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9;p32">
            <a:extLst>
              <a:ext uri="{FF2B5EF4-FFF2-40B4-BE49-F238E27FC236}">
                <a16:creationId xmlns:a16="http://schemas.microsoft.com/office/drawing/2014/main" id="{F07FD7AA-A995-A14D-AED1-13F3DF1470E6}"/>
              </a:ext>
            </a:extLst>
          </p:cNvPr>
          <p:cNvSpPr txBox="1">
            <a:spLocks/>
          </p:cNvSpPr>
          <p:nvPr/>
        </p:nvSpPr>
        <p:spPr>
          <a:xfrm>
            <a:off x="1066800" y="2064900"/>
            <a:ext cx="10058400" cy="2728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2" tIns="35712" rIns="35712" bIns="35712" rtlCol="0" anchor="ctr" anchorCtr="0">
            <a:noAutofit/>
          </a:bodyPr>
          <a:lstStyle>
            <a:lvl1pPr marL="228600" lvl="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3612" indent="-196992" algn="ctr">
              <a:lnSpc>
                <a:spcPct val="120000"/>
              </a:lnSpc>
              <a:buSzPts val="5248"/>
              <a:defRPr/>
            </a:pPr>
            <a:r>
              <a:rPr lang="es-CL" sz="6600" b="1" dirty="0">
                <a:solidFill>
                  <a:prstClr val="white"/>
                </a:solidFill>
                <a:latin typeface="Gill Sans"/>
                <a:cs typeface="Gill Sans"/>
                <a:sym typeface="Gill Sans"/>
              </a:rPr>
              <a:t>Laboratorio</a:t>
            </a:r>
            <a:endParaRPr kumimoji="0" lang="es-CL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ignika Negative Light"/>
              <a:ea typeface="Signika Negative Light"/>
              <a:cs typeface="Signika Negative Light"/>
              <a:sym typeface="Signika Negative Light"/>
            </a:endParaRPr>
          </a:p>
        </p:txBody>
      </p:sp>
    </p:spTree>
    <p:extLst>
      <p:ext uri="{BB962C8B-B14F-4D97-AF65-F5344CB8AC3E}">
        <p14:creationId xmlns:p14="http://schemas.microsoft.com/office/powerpoint/2010/main" val="91313329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Personalizado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002D89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ción3" id="{44F09783-EF95-4328-9BFE-E6FC122078D7}" vid="{9F7CB199-738E-4B94-BD50-FFE0E8976B77}"/>
    </a:ext>
  </a:extLst>
</a:theme>
</file>

<file path=ppt/theme/theme2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Big Data Academy v2.0</Template>
  <TotalTime>4679</TotalTime>
  <Words>303</Words>
  <Application>Microsoft Office PowerPoint</Application>
  <PresentationFormat>Panorámica</PresentationFormat>
  <Paragraphs>71</Paragraphs>
  <Slides>17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17</vt:i4>
      </vt:variant>
    </vt:vector>
  </HeadingPairs>
  <TitlesOfParts>
    <vt:vector size="28" baseType="lpstr">
      <vt:lpstr>Arial</vt:lpstr>
      <vt:lpstr>Calibri</vt:lpstr>
      <vt:lpstr>Calibri Light</vt:lpstr>
      <vt:lpstr>Gill Sans</vt:lpstr>
      <vt:lpstr>Lato</vt:lpstr>
      <vt:lpstr>Raleway</vt:lpstr>
      <vt:lpstr>Roboto</vt:lpstr>
      <vt:lpstr>Signika Negative Light</vt:lpstr>
      <vt:lpstr>Wingdings</vt:lpstr>
      <vt:lpstr>Retrospección</vt:lpstr>
      <vt:lpstr>Swiss</vt:lpstr>
      <vt:lpstr>Google Cloud Professional Data Engineer</vt:lpstr>
      <vt:lpstr>Presentación de PowerPoint</vt:lpstr>
      <vt:lpstr>Agenda</vt:lpstr>
      <vt:lpstr>Presentación de PowerPoint</vt:lpstr>
      <vt:lpstr>Composer</vt:lpstr>
      <vt:lpstr>Composer</vt:lpstr>
      <vt:lpstr>Composer</vt:lpstr>
      <vt:lpstr>Composer</vt:lpstr>
      <vt:lpstr>Presentación de PowerPoint</vt:lpstr>
      <vt:lpstr>Laboratorio: Composer</vt:lpstr>
      <vt:lpstr>Presentación de PowerPoint</vt:lpstr>
      <vt:lpstr>Dataprep</vt:lpstr>
      <vt:lpstr>Dataprep</vt:lpstr>
      <vt:lpstr>Dataprep</vt:lpstr>
      <vt:lpstr>Presentación de PowerPoint</vt:lpstr>
      <vt:lpstr>Laboratorio: Dataprep</vt:lpstr>
      <vt:lpstr>Más recursos de aprendizaje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Formación senior en Hive</dc:title>
  <dc:creator>Alonso Raúl Melgarejo Galván</dc:creator>
  <cp:lastModifiedBy>Sebastián Alfonso Rodríguez Robotham</cp:lastModifiedBy>
  <cp:revision>250</cp:revision>
  <dcterms:created xsi:type="dcterms:W3CDTF">2020-05-10T17:17:05Z</dcterms:created>
  <dcterms:modified xsi:type="dcterms:W3CDTF">2023-04-17T20:44:21Z</dcterms:modified>
</cp:coreProperties>
</file>

<file path=docProps/thumbnail.jpeg>
</file>